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58" r:id="rId7"/>
    <p:sldId id="298" r:id="rId8"/>
    <p:sldId id="279" r:id="rId9"/>
    <p:sldId id="287" r:id="rId10"/>
    <p:sldId id="286" r:id="rId11"/>
    <p:sldId id="288" r:id="rId12"/>
    <p:sldId id="289" r:id="rId13"/>
    <p:sldId id="290" r:id="rId14"/>
    <p:sldId id="291" r:id="rId15"/>
    <p:sldId id="282" r:id="rId16"/>
    <p:sldId id="271" r:id="rId17"/>
    <p:sldId id="29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55" autoAdjust="0"/>
  </p:normalViewPr>
  <p:slideViewPr>
    <p:cSldViewPr snapToGrid="0">
      <p:cViewPr varScale="1">
        <p:scale>
          <a:sx n="100" d="100"/>
          <a:sy n="100" d="100"/>
        </p:scale>
        <p:origin x="990" y="9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B5ECF3-FF62-4A5F-A998-F51ECB7972A5}"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7E686021-3DD3-4663-803F-C5CE7B1BDF1B}">
      <dgm:prSet/>
      <dgm:spPr/>
      <dgm:t>
        <a:bodyPr/>
        <a:lstStyle/>
        <a:p>
          <a:r>
            <a:rPr lang="en-US" dirty="0"/>
            <a:t>Technology Stake – Angular Web Development Framework, Flask API, D3 Visualization, Scikit  machine learning model</a:t>
          </a:r>
        </a:p>
      </dgm:t>
    </dgm:pt>
    <dgm:pt modelId="{A2B7DB81-25A7-4B45-B813-AA8DF2CA4F25}" type="parTrans" cxnId="{2E8B9C4C-AD54-4F53-AB4A-FC82FACEBE6D}">
      <dgm:prSet/>
      <dgm:spPr/>
      <dgm:t>
        <a:bodyPr/>
        <a:lstStyle/>
        <a:p>
          <a:endParaRPr lang="en-US"/>
        </a:p>
      </dgm:t>
    </dgm:pt>
    <dgm:pt modelId="{2D545B6C-F417-4BA3-9AD1-2980FBFE5448}" type="sibTrans" cxnId="{2E8B9C4C-AD54-4F53-AB4A-FC82FACEBE6D}">
      <dgm:prSet/>
      <dgm:spPr/>
      <dgm:t>
        <a:bodyPr/>
        <a:lstStyle/>
        <a:p>
          <a:endParaRPr lang="en-US"/>
        </a:p>
      </dgm:t>
    </dgm:pt>
    <dgm:pt modelId="{F262F0C7-0CAA-4054-BCA1-CC667F3F63F2}">
      <dgm:prSet/>
      <dgm:spPr/>
      <dgm:t>
        <a:bodyPr/>
        <a:lstStyle/>
        <a:p>
          <a:r>
            <a:rPr lang="en-US"/>
            <a:t>Collections: Total 4</a:t>
          </a:r>
        </a:p>
      </dgm:t>
    </dgm:pt>
    <dgm:pt modelId="{6FFF4251-68AD-48D4-8F29-AC7B2952B23E}" type="parTrans" cxnId="{119CE6A3-025D-4F02-9452-1078564848EB}">
      <dgm:prSet/>
      <dgm:spPr/>
      <dgm:t>
        <a:bodyPr/>
        <a:lstStyle/>
        <a:p>
          <a:endParaRPr lang="en-US"/>
        </a:p>
      </dgm:t>
    </dgm:pt>
    <dgm:pt modelId="{359194E0-360A-46D6-A835-328F8AC29D55}" type="sibTrans" cxnId="{119CE6A3-025D-4F02-9452-1078564848EB}">
      <dgm:prSet/>
      <dgm:spPr/>
      <dgm:t>
        <a:bodyPr/>
        <a:lstStyle/>
        <a:p>
          <a:endParaRPr lang="en-US"/>
        </a:p>
      </dgm:t>
    </dgm:pt>
    <dgm:pt modelId="{BDB0DD0F-0728-4333-9B5B-CA4E154308CD}">
      <dgm:prSet/>
      <dgm:spPr/>
      <dgm:t>
        <a:bodyPr/>
        <a:lstStyle/>
        <a:p>
          <a:r>
            <a:rPr lang="en-US"/>
            <a:t>Finance_db_infs740 (Mongo Database)</a:t>
          </a:r>
        </a:p>
      </dgm:t>
    </dgm:pt>
    <dgm:pt modelId="{056CCD04-59C4-4C1A-BB60-76EC34165C06}" type="parTrans" cxnId="{3A39DDD5-BFC8-4E9D-908B-A3637B70304D}">
      <dgm:prSet/>
      <dgm:spPr/>
      <dgm:t>
        <a:bodyPr/>
        <a:lstStyle/>
        <a:p>
          <a:endParaRPr lang="en-US"/>
        </a:p>
      </dgm:t>
    </dgm:pt>
    <dgm:pt modelId="{B32C1E20-A653-464A-9F3D-DEB09026BFC5}" type="sibTrans" cxnId="{3A39DDD5-BFC8-4E9D-908B-A3637B70304D}">
      <dgm:prSet/>
      <dgm:spPr/>
      <dgm:t>
        <a:bodyPr/>
        <a:lstStyle/>
        <a:p>
          <a:endParaRPr lang="en-US"/>
        </a:p>
      </dgm:t>
    </dgm:pt>
    <dgm:pt modelId="{17B03481-9977-4311-B173-BC78FAFCA0C6}">
      <dgm:prSet/>
      <dgm:spPr/>
      <dgm:t>
        <a:bodyPr/>
        <a:lstStyle/>
        <a:p>
          <a:r>
            <a:rPr lang="en-US"/>
            <a:t>stock_metadata</a:t>
          </a:r>
        </a:p>
      </dgm:t>
    </dgm:pt>
    <dgm:pt modelId="{7DC7F5CE-1C79-4FB2-882E-32745DCF7971}" type="parTrans" cxnId="{94069E74-F2F8-4E76-BCC3-1D5C40901058}">
      <dgm:prSet/>
      <dgm:spPr/>
      <dgm:t>
        <a:bodyPr/>
        <a:lstStyle/>
        <a:p>
          <a:endParaRPr lang="en-US"/>
        </a:p>
      </dgm:t>
    </dgm:pt>
    <dgm:pt modelId="{581AE1EC-74BE-40F2-AA64-0D11B940BEF3}" type="sibTrans" cxnId="{94069E74-F2F8-4E76-BCC3-1D5C40901058}">
      <dgm:prSet/>
      <dgm:spPr/>
      <dgm:t>
        <a:bodyPr/>
        <a:lstStyle/>
        <a:p>
          <a:endParaRPr lang="en-US"/>
        </a:p>
      </dgm:t>
    </dgm:pt>
    <dgm:pt modelId="{11803F9D-8B2F-4B61-ACDE-79ABFA7E91FD}">
      <dgm:prSet/>
      <dgm:spPr/>
      <dgm:t>
        <a:bodyPr/>
        <a:lstStyle/>
        <a:p>
          <a:r>
            <a:rPr lang="en-US"/>
            <a:t>stock_financial_info</a:t>
          </a:r>
        </a:p>
      </dgm:t>
    </dgm:pt>
    <dgm:pt modelId="{EB9EED1C-7246-4F54-9C89-38FDBDB6A810}" type="parTrans" cxnId="{12BF087D-E446-4173-B297-3085A3EC8AFE}">
      <dgm:prSet/>
      <dgm:spPr/>
      <dgm:t>
        <a:bodyPr/>
        <a:lstStyle/>
        <a:p>
          <a:endParaRPr lang="en-US"/>
        </a:p>
      </dgm:t>
    </dgm:pt>
    <dgm:pt modelId="{FD67F62B-CDCF-418A-85E9-0CC11784FAA3}" type="sibTrans" cxnId="{12BF087D-E446-4173-B297-3085A3EC8AFE}">
      <dgm:prSet/>
      <dgm:spPr/>
      <dgm:t>
        <a:bodyPr/>
        <a:lstStyle/>
        <a:p>
          <a:endParaRPr lang="en-US"/>
        </a:p>
      </dgm:t>
    </dgm:pt>
    <dgm:pt modelId="{EEC31DCD-6488-46FA-AAB2-71D80FBF78E3}">
      <dgm:prSet/>
      <dgm:spPr/>
      <dgm:t>
        <a:bodyPr/>
        <a:lstStyle/>
        <a:p>
          <a:r>
            <a:rPr lang="en-US"/>
            <a:t>stock_default_key_stats</a:t>
          </a:r>
        </a:p>
      </dgm:t>
    </dgm:pt>
    <dgm:pt modelId="{DC85C3DA-03D1-4EBB-8BA4-96812AE2951D}" type="parTrans" cxnId="{9DB52804-E586-45D5-8CD0-FFEB9F113962}">
      <dgm:prSet/>
      <dgm:spPr/>
      <dgm:t>
        <a:bodyPr/>
        <a:lstStyle/>
        <a:p>
          <a:endParaRPr lang="en-US"/>
        </a:p>
      </dgm:t>
    </dgm:pt>
    <dgm:pt modelId="{4B67D0F0-7BD2-4464-9FD5-5E66BA2ECEE4}" type="sibTrans" cxnId="{9DB52804-E586-45D5-8CD0-FFEB9F113962}">
      <dgm:prSet/>
      <dgm:spPr/>
      <dgm:t>
        <a:bodyPr/>
        <a:lstStyle/>
        <a:p>
          <a:endParaRPr lang="en-US"/>
        </a:p>
      </dgm:t>
    </dgm:pt>
    <dgm:pt modelId="{5D6C8C45-31D2-4602-8098-52A6D981B615}">
      <dgm:prSet/>
      <dgm:spPr/>
      <dgm:t>
        <a:bodyPr/>
        <a:lstStyle/>
        <a:p>
          <a:r>
            <a:rPr lang="en-US"/>
            <a:t>stock_history_data</a:t>
          </a:r>
        </a:p>
      </dgm:t>
    </dgm:pt>
    <dgm:pt modelId="{5BCC4F6E-C0A6-4E8B-88F3-872C52B89FE2}" type="parTrans" cxnId="{6D0B9C59-DEDD-4783-AEF0-BB6F8AFC5EC1}">
      <dgm:prSet/>
      <dgm:spPr/>
      <dgm:t>
        <a:bodyPr/>
        <a:lstStyle/>
        <a:p>
          <a:endParaRPr lang="en-US"/>
        </a:p>
      </dgm:t>
    </dgm:pt>
    <dgm:pt modelId="{B0A7B51A-0781-4F4E-B8E5-4A44853A745E}" type="sibTrans" cxnId="{6D0B9C59-DEDD-4783-AEF0-BB6F8AFC5EC1}">
      <dgm:prSet/>
      <dgm:spPr/>
      <dgm:t>
        <a:bodyPr/>
        <a:lstStyle/>
        <a:p>
          <a:endParaRPr lang="en-US"/>
        </a:p>
      </dgm:t>
    </dgm:pt>
    <dgm:pt modelId="{8268A509-15EC-49DE-9640-EC227451C3D3}">
      <dgm:prSet/>
      <dgm:spPr/>
      <dgm:t>
        <a:bodyPr/>
        <a:lstStyle/>
        <a:p>
          <a:r>
            <a:rPr lang="en-US"/>
            <a:t>Query #1 – Home Screen data from  combination of </a:t>
          </a:r>
        </a:p>
      </dgm:t>
    </dgm:pt>
    <dgm:pt modelId="{B564A0C3-0B7E-4EED-96B8-7CE92A6ED0BA}" type="parTrans" cxnId="{3A3A783A-2E35-434C-A7C3-C38D6EB8EC1A}">
      <dgm:prSet/>
      <dgm:spPr/>
      <dgm:t>
        <a:bodyPr/>
        <a:lstStyle/>
        <a:p>
          <a:endParaRPr lang="en-US"/>
        </a:p>
      </dgm:t>
    </dgm:pt>
    <dgm:pt modelId="{41D37E0E-78FC-42A3-B657-91477BB201D9}" type="sibTrans" cxnId="{3A3A783A-2E35-434C-A7C3-C38D6EB8EC1A}">
      <dgm:prSet/>
      <dgm:spPr/>
      <dgm:t>
        <a:bodyPr/>
        <a:lstStyle/>
        <a:p>
          <a:endParaRPr lang="en-US"/>
        </a:p>
      </dgm:t>
    </dgm:pt>
    <dgm:pt modelId="{9EB44102-8962-4FD3-9DC5-849704133B7D}">
      <dgm:prSet/>
      <dgm:spPr/>
      <dgm:t>
        <a:bodyPr/>
        <a:lstStyle/>
        <a:p>
          <a:r>
            <a:rPr lang="en-US"/>
            <a:t>stock_metadata, stock_financial_info, stock_default_key_stats</a:t>
          </a:r>
        </a:p>
      </dgm:t>
    </dgm:pt>
    <dgm:pt modelId="{6DDDBCDC-F7A2-45DF-A2DA-CF65426AE901}" type="parTrans" cxnId="{AA53C6C4-4E1A-49C9-B022-755CCB04CCC3}">
      <dgm:prSet/>
      <dgm:spPr/>
      <dgm:t>
        <a:bodyPr/>
        <a:lstStyle/>
        <a:p>
          <a:endParaRPr lang="en-US"/>
        </a:p>
      </dgm:t>
    </dgm:pt>
    <dgm:pt modelId="{459545A6-DE5E-4312-8C72-C5317972E209}" type="sibTrans" cxnId="{AA53C6C4-4E1A-49C9-B022-755CCB04CCC3}">
      <dgm:prSet/>
      <dgm:spPr/>
      <dgm:t>
        <a:bodyPr/>
        <a:lstStyle/>
        <a:p>
          <a:endParaRPr lang="en-US"/>
        </a:p>
      </dgm:t>
    </dgm:pt>
    <dgm:pt modelId="{EFC948B0-6EA4-41FA-9136-10C874507579}">
      <dgm:prSet/>
      <dgm:spPr/>
      <dgm:t>
        <a:bodyPr/>
        <a:lstStyle/>
        <a:p>
          <a:r>
            <a:rPr lang="en-US"/>
            <a:t>Query #2 – Market Capitalization over $1 Trillion  </a:t>
          </a:r>
        </a:p>
      </dgm:t>
    </dgm:pt>
    <dgm:pt modelId="{EEF7FE09-21B5-4647-AFDB-C9D83E832D85}" type="parTrans" cxnId="{F40F7C59-F4CE-473D-813E-F3D757EC89F3}">
      <dgm:prSet/>
      <dgm:spPr/>
      <dgm:t>
        <a:bodyPr/>
        <a:lstStyle/>
        <a:p>
          <a:endParaRPr lang="en-US"/>
        </a:p>
      </dgm:t>
    </dgm:pt>
    <dgm:pt modelId="{549D5FD7-76E7-4C83-A65E-40DE9988B526}" type="sibTrans" cxnId="{F40F7C59-F4CE-473D-813E-F3D757EC89F3}">
      <dgm:prSet/>
      <dgm:spPr/>
      <dgm:t>
        <a:bodyPr/>
        <a:lstStyle/>
        <a:p>
          <a:endParaRPr lang="en-US"/>
        </a:p>
      </dgm:t>
    </dgm:pt>
    <dgm:pt modelId="{CB606422-3E49-44C8-8FF7-73A495F1BC46}">
      <dgm:prSet/>
      <dgm:spPr/>
      <dgm:t>
        <a:bodyPr/>
        <a:lstStyle/>
        <a:p>
          <a:r>
            <a:rPr lang="en-US"/>
            <a:t>Stock_metadata, stock_financial_info, stock_default_key_stats</a:t>
          </a:r>
        </a:p>
      </dgm:t>
    </dgm:pt>
    <dgm:pt modelId="{2C4BBA1E-8B67-4EC0-84DB-7E96A0B537F7}" type="parTrans" cxnId="{1DC24882-70FE-4875-878B-1D3BE9263C00}">
      <dgm:prSet/>
      <dgm:spPr/>
      <dgm:t>
        <a:bodyPr/>
        <a:lstStyle/>
        <a:p>
          <a:endParaRPr lang="en-US"/>
        </a:p>
      </dgm:t>
    </dgm:pt>
    <dgm:pt modelId="{12400466-34DD-4EFD-B880-2B6C1A542391}" type="sibTrans" cxnId="{1DC24882-70FE-4875-878B-1D3BE9263C00}">
      <dgm:prSet/>
      <dgm:spPr/>
      <dgm:t>
        <a:bodyPr/>
        <a:lstStyle/>
        <a:p>
          <a:endParaRPr lang="en-US"/>
        </a:p>
      </dgm:t>
    </dgm:pt>
    <dgm:pt modelId="{2F035815-F255-4C14-8A87-6B5576CA8731}">
      <dgm:prSet/>
      <dgm:spPr/>
      <dgm:t>
        <a:bodyPr/>
        <a:lstStyle/>
        <a:p>
          <a:r>
            <a:rPr lang="en-US"/>
            <a:t>Query #3 – Aggregate highest price among all  </a:t>
          </a:r>
        </a:p>
      </dgm:t>
    </dgm:pt>
    <dgm:pt modelId="{9CAFB180-B48D-4535-8D16-7C655C68DC50}" type="parTrans" cxnId="{F95262B5-9F5A-4A8C-AC32-C465C89C3C21}">
      <dgm:prSet/>
      <dgm:spPr/>
      <dgm:t>
        <a:bodyPr/>
        <a:lstStyle/>
        <a:p>
          <a:endParaRPr lang="en-US"/>
        </a:p>
      </dgm:t>
    </dgm:pt>
    <dgm:pt modelId="{CE787455-037A-4624-8C66-8111C3DB5353}" type="sibTrans" cxnId="{F95262B5-9F5A-4A8C-AC32-C465C89C3C21}">
      <dgm:prSet/>
      <dgm:spPr/>
      <dgm:t>
        <a:bodyPr/>
        <a:lstStyle/>
        <a:p>
          <a:endParaRPr lang="en-US"/>
        </a:p>
      </dgm:t>
    </dgm:pt>
    <dgm:pt modelId="{8F5F91D8-16CD-495E-8B1E-9C811A3B86FB}">
      <dgm:prSet/>
      <dgm:spPr/>
      <dgm:t>
        <a:bodyPr/>
        <a:lstStyle/>
        <a:p>
          <a:r>
            <a:rPr lang="en-US"/>
            <a:t>Stock_history_data, stock_metadata, stock_financial_info</a:t>
          </a:r>
        </a:p>
      </dgm:t>
    </dgm:pt>
    <dgm:pt modelId="{097FF193-A622-45A5-8D45-58065FF0B647}" type="parTrans" cxnId="{E630EBE2-3E7F-4BB4-8968-D665C89F02EF}">
      <dgm:prSet/>
      <dgm:spPr/>
      <dgm:t>
        <a:bodyPr/>
        <a:lstStyle/>
        <a:p>
          <a:endParaRPr lang="en-US"/>
        </a:p>
      </dgm:t>
    </dgm:pt>
    <dgm:pt modelId="{B538815E-85DA-40FE-82E5-25AF7C9CA32F}" type="sibTrans" cxnId="{E630EBE2-3E7F-4BB4-8968-D665C89F02EF}">
      <dgm:prSet/>
      <dgm:spPr/>
      <dgm:t>
        <a:bodyPr/>
        <a:lstStyle/>
        <a:p>
          <a:endParaRPr lang="en-US"/>
        </a:p>
      </dgm:t>
    </dgm:pt>
    <dgm:pt modelId="{A7909FF3-435A-4A1D-AAAD-02EF0E00A7FF}" type="pres">
      <dgm:prSet presAssocID="{82B5ECF3-FF62-4A5F-A998-F51ECB7972A5}" presName="vert0" presStyleCnt="0">
        <dgm:presLayoutVars>
          <dgm:dir/>
          <dgm:animOne val="branch"/>
          <dgm:animLvl val="lvl"/>
        </dgm:presLayoutVars>
      </dgm:prSet>
      <dgm:spPr/>
    </dgm:pt>
    <dgm:pt modelId="{97B0A734-151C-4D2C-8177-CE2628DE64CA}" type="pres">
      <dgm:prSet presAssocID="{7E686021-3DD3-4663-803F-C5CE7B1BDF1B}" presName="thickLine" presStyleLbl="alignNode1" presStyleIdx="0" presStyleCnt="13"/>
      <dgm:spPr/>
    </dgm:pt>
    <dgm:pt modelId="{9D1D5468-474A-4B1C-BA62-E57F37AA4D2B}" type="pres">
      <dgm:prSet presAssocID="{7E686021-3DD3-4663-803F-C5CE7B1BDF1B}" presName="horz1" presStyleCnt="0"/>
      <dgm:spPr/>
    </dgm:pt>
    <dgm:pt modelId="{E9CA9286-16D6-4FF4-8B15-87A72CD574CF}" type="pres">
      <dgm:prSet presAssocID="{7E686021-3DD3-4663-803F-C5CE7B1BDF1B}" presName="tx1" presStyleLbl="revTx" presStyleIdx="0" presStyleCnt="13"/>
      <dgm:spPr/>
    </dgm:pt>
    <dgm:pt modelId="{5A9C4A7C-1464-4D22-9657-C90BCFCCDD95}" type="pres">
      <dgm:prSet presAssocID="{7E686021-3DD3-4663-803F-C5CE7B1BDF1B}" presName="vert1" presStyleCnt="0"/>
      <dgm:spPr/>
    </dgm:pt>
    <dgm:pt modelId="{01059E5C-298F-4665-B46A-C74A482ED2DD}" type="pres">
      <dgm:prSet presAssocID="{F262F0C7-0CAA-4054-BCA1-CC667F3F63F2}" presName="thickLine" presStyleLbl="alignNode1" presStyleIdx="1" presStyleCnt="13"/>
      <dgm:spPr/>
    </dgm:pt>
    <dgm:pt modelId="{748E7BD6-A3E6-489E-89C9-CFAB85930F27}" type="pres">
      <dgm:prSet presAssocID="{F262F0C7-0CAA-4054-BCA1-CC667F3F63F2}" presName="horz1" presStyleCnt="0"/>
      <dgm:spPr/>
    </dgm:pt>
    <dgm:pt modelId="{48638EA6-3978-419E-A100-023888F7EA39}" type="pres">
      <dgm:prSet presAssocID="{F262F0C7-0CAA-4054-BCA1-CC667F3F63F2}" presName="tx1" presStyleLbl="revTx" presStyleIdx="1" presStyleCnt="13"/>
      <dgm:spPr/>
    </dgm:pt>
    <dgm:pt modelId="{F722AC31-DAC4-4904-8126-646A674660C2}" type="pres">
      <dgm:prSet presAssocID="{F262F0C7-0CAA-4054-BCA1-CC667F3F63F2}" presName="vert1" presStyleCnt="0"/>
      <dgm:spPr/>
    </dgm:pt>
    <dgm:pt modelId="{A9950887-9252-429E-81B0-7A192BF25842}" type="pres">
      <dgm:prSet presAssocID="{BDB0DD0F-0728-4333-9B5B-CA4E154308CD}" presName="thickLine" presStyleLbl="alignNode1" presStyleIdx="2" presStyleCnt="13"/>
      <dgm:spPr/>
    </dgm:pt>
    <dgm:pt modelId="{460B464D-6F00-4B25-8E20-B377DC1A7FDA}" type="pres">
      <dgm:prSet presAssocID="{BDB0DD0F-0728-4333-9B5B-CA4E154308CD}" presName="horz1" presStyleCnt="0"/>
      <dgm:spPr/>
    </dgm:pt>
    <dgm:pt modelId="{F1EE8C59-5350-49BE-B379-D9FAF9A2966E}" type="pres">
      <dgm:prSet presAssocID="{BDB0DD0F-0728-4333-9B5B-CA4E154308CD}" presName="tx1" presStyleLbl="revTx" presStyleIdx="2" presStyleCnt="13"/>
      <dgm:spPr/>
    </dgm:pt>
    <dgm:pt modelId="{F0988A51-28C6-408B-8871-D0C913B867CC}" type="pres">
      <dgm:prSet presAssocID="{BDB0DD0F-0728-4333-9B5B-CA4E154308CD}" presName="vert1" presStyleCnt="0"/>
      <dgm:spPr/>
    </dgm:pt>
    <dgm:pt modelId="{62947B88-B22B-4276-8F54-DAED2BC0EEC8}" type="pres">
      <dgm:prSet presAssocID="{17B03481-9977-4311-B173-BC78FAFCA0C6}" presName="thickLine" presStyleLbl="alignNode1" presStyleIdx="3" presStyleCnt="13"/>
      <dgm:spPr/>
    </dgm:pt>
    <dgm:pt modelId="{7189CC5C-3D0B-4288-A584-76FF4F940F0C}" type="pres">
      <dgm:prSet presAssocID="{17B03481-9977-4311-B173-BC78FAFCA0C6}" presName="horz1" presStyleCnt="0"/>
      <dgm:spPr/>
    </dgm:pt>
    <dgm:pt modelId="{4B6DCE76-8388-4412-B7D5-835471D736AD}" type="pres">
      <dgm:prSet presAssocID="{17B03481-9977-4311-B173-BC78FAFCA0C6}" presName="tx1" presStyleLbl="revTx" presStyleIdx="3" presStyleCnt="13"/>
      <dgm:spPr/>
    </dgm:pt>
    <dgm:pt modelId="{3D231162-8F7D-4656-B821-C4223D3510B0}" type="pres">
      <dgm:prSet presAssocID="{17B03481-9977-4311-B173-BC78FAFCA0C6}" presName="vert1" presStyleCnt="0"/>
      <dgm:spPr/>
    </dgm:pt>
    <dgm:pt modelId="{F4B3A678-779E-4186-85CB-3FA68C1B2DD4}" type="pres">
      <dgm:prSet presAssocID="{11803F9D-8B2F-4B61-ACDE-79ABFA7E91FD}" presName="thickLine" presStyleLbl="alignNode1" presStyleIdx="4" presStyleCnt="13"/>
      <dgm:spPr/>
    </dgm:pt>
    <dgm:pt modelId="{425CA175-81EB-4460-A43B-361F0E79057D}" type="pres">
      <dgm:prSet presAssocID="{11803F9D-8B2F-4B61-ACDE-79ABFA7E91FD}" presName="horz1" presStyleCnt="0"/>
      <dgm:spPr/>
    </dgm:pt>
    <dgm:pt modelId="{F7CB72B4-123D-4EF2-BBA7-E1E8C4509EA5}" type="pres">
      <dgm:prSet presAssocID="{11803F9D-8B2F-4B61-ACDE-79ABFA7E91FD}" presName="tx1" presStyleLbl="revTx" presStyleIdx="4" presStyleCnt="13"/>
      <dgm:spPr/>
    </dgm:pt>
    <dgm:pt modelId="{5DD26349-D1BE-4345-AF72-7B9C63EBC309}" type="pres">
      <dgm:prSet presAssocID="{11803F9D-8B2F-4B61-ACDE-79ABFA7E91FD}" presName="vert1" presStyleCnt="0"/>
      <dgm:spPr/>
    </dgm:pt>
    <dgm:pt modelId="{9E7A8853-9A09-4ADA-8DA3-FAB9A2E145F6}" type="pres">
      <dgm:prSet presAssocID="{EEC31DCD-6488-46FA-AAB2-71D80FBF78E3}" presName="thickLine" presStyleLbl="alignNode1" presStyleIdx="5" presStyleCnt="13"/>
      <dgm:spPr/>
    </dgm:pt>
    <dgm:pt modelId="{240CE0F1-7371-49A2-828F-33131E6D8FEA}" type="pres">
      <dgm:prSet presAssocID="{EEC31DCD-6488-46FA-AAB2-71D80FBF78E3}" presName="horz1" presStyleCnt="0"/>
      <dgm:spPr/>
    </dgm:pt>
    <dgm:pt modelId="{3691AC44-99E0-4456-950C-7E8AB1B7F1E2}" type="pres">
      <dgm:prSet presAssocID="{EEC31DCD-6488-46FA-AAB2-71D80FBF78E3}" presName="tx1" presStyleLbl="revTx" presStyleIdx="5" presStyleCnt="13"/>
      <dgm:spPr/>
    </dgm:pt>
    <dgm:pt modelId="{81ADDFE9-04C1-4697-9AC0-C946D29C267A}" type="pres">
      <dgm:prSet presAssocID="{EEC31DCD-6488-46FA-AAB2-71D80FBF78E3}" presName="vert1" presStyleCnt="0"/>
      <dgm:spPr/>
    </dgm:pt>
    <dgm:pt modelId="{03472039-BB60-4C98-89D4-A7E9A1B73A81}" type="pres">
      <dgm:prSet presAssocID="{5D6C8C45-31D2-4602-8098-52A6D981B615}" presName="thickLine" presStyleLbl="alignNode1" presStyleIdx="6" presStyleCnt="13"/>
      <dgm:spPr/>
    </dgm:pt>
    <dgm:pt modelId="{A5D17274-48EA-4777-BD1A-F1C3A7777ECC}" type="pres">
      <dgm:prSet presAssocID="{5D6C8C45-31D2-4602-8098-52A6D981B615}" presName="horz1" presStyleCnt="0"/>
      <dgm:spPr/>
    </dgm:pt>
    <dgm:pt modelId="{47562FD4-92F4-4CDF-807A-7C8F510D1B02}" type="pres">
      <dgm:prSet presAssocID="{5D6C8C45-31D2-4602-8098-52A6D981B615}" presName="tx1" presStyleLbl="revTx" presStyleIdx="6" presStyleCnt="13"/>
      <dgm:spPr/>
    </dgm:pt>
    <dgm:pt modelId="{8DC00FE1-3E6C-4FB8-AC31-6D61983C7A99}" type="pres">
      <dgm:prSet presAssocID="{5D6C8C45-31D2-4602-8098-52A6D981B615}" presName="vert1" presStyleCnt="0"/>
      <dgm:spPr/>
    </dgm:pt>
    <dgm:pt modelId="{5884353C-E444-4101-AFB4-989EFA508C41}" type="pres">
      <dgm:prSet presAssocID="{8268A509-15EC-49DE-9640-EC227451C3D3}" presName="thickLine" presStyleLbl="alignNode1" presStyleIdx="7" presStyleCnt="13"/>
      <dgm:spPr/>
    </dgm:pt>
    <dgm:pt modelId="{3BD49217-D51E-49AB-89CB-E8DD5C780B38}" type="pres">
      <dgm:prSet presAssocID="{8268A509-15EC-49DE-9640-EC227451C3D3}" presName="horz1" presStyleCnt="0"/>
      <dgm:spPr/>
    </dgm:pt>
    <dgm:pt modelId="{1F9A4FF0-5564-4D00-A29C-F7CBF3BB0B00}" type="pres">
      <dgm:prSet presAssocID="{8268A509-15EC-49DE-9640-EC227451C3D3}" presName="tx1" presStyleLbl="revTx" presStyleIdx="7" presStyleCnt="13"/>
      <dgm:spPr/>
    </dgm:pt>
    <dgm:pt modelId="{3819EBA6-14CE-459A-9686-5C6C6D6DDCC7}" type="pres">
      <dgm:prSet presAssocID="{8268A509-15EC-49DE-9640-EC227451C3D3}" presName="vert1" presStyleCnt="0"/>
      <dgm:spPr/>
    </dgm:pt>
    <dgm:pt modelId="{D8043425-60C0-4424-B6D5-504C5894250B}" type="pres">
      <dgm:prSet presAssocID="{9EB44102-8962-4FD3-9DC5-849704133B7D}" presName="thickLine" presStyleLbl="alignNode1" presStyleIdx="8" presStyleCnt="13"/>
      <dgm:spPr/>
    </dgm:pt>
    <dgm:pt modelId="{CB9AD34A-6356-4D3C-B730-F76C95763EDB}" type="pres">
      <dgm:prSet presAssocID="{9EB44102-8962-4FD3-9DC5-849704133B7D}" presName="horz1" presStyleCnt="0"/>
      <dgm:spPr/>
    </dgm:pt>
    <dgm:pt modelId="{090C9E84-8C7B-45AD-B007-3662769FCCD1}" type="pres">
      <dgm:prSet presAssocID="{9EB44102-8962-4FD3-9DC5-849704133B7D}" presName="tx1" presStyleLbl="revTx" presStyleIdx="8" presStyleCnt="13"/>
      <dgm:spPr/>
    </dgm:pt>
    <dgm:pt modelId="{687FFD63-6578-47AA-B05B-9A63BB6D2AC1}" type="pres">
      <dgm:prSet presAssocID="{9EB44102-8962-4FD3-9DC5-849704133B7D}" presName="vert1" presStyleCnt="0"/>
      <dgm:spPr/>
    </dgm:pt>
    <dgm:pt modelId="{1FF476F3-B9FC-4B08-8571-8D0D1C708EB6}" type="pres">
      <dgm:prSet presAssocID="{EFC948B0-6EA4-41FA-9136-10C874507579}" presName="thickLine" presStyleLbl="alignNode1" presStyleIdx="9" presStyleCnt="13"/>
      <dgm:spPr/>
    </dgm:pt>
    <dgm:pt modelId="{AC018C6A-628F-497F-B5B9-7B441F9F4075}" type="pres">
      <dgm:prSet presAssocID="{EFC948B0-6EA4-41FA-9136-10C874507579}" presName="horz1" presStyleCnt="0"/>
      <dgm:spPr/>
    </dgm:pt>
    <dgm:pt modelId="{8BFF50BF-95F5-4557-BFF9-0D8D9AB64144}" type="pres">
      <dgm:prSet presAssocID="{EFC948B0-6EA4-41FA-9136-10C874507579}" presName="tx1" presStyleLbl="revTx" presStyleIdx="9" presStyleCnt="13"/>
      <dgm:spPr/>
    </dgm:pt>
    <dgm:pt modelId="{58B23725-1884-4D06-9648-3C37305639BE}" type="pres">
      <dgm:prSet presAssocID="{EFC948B0-6EA4-41FA-9136-10C874507579}" presName="vert1" presStyleCnt="0"/>
      <dgm:spPr/>
    </dgm:pt>
    <dgm:pt modelId="{0676C924-C2B8-428A-A14A-A81933DA820B}" type="pres">
      <dgm:prSet presAssocID="{CB606422-3E49-44C8-8FF7-73A495F1BC46}" presName="thickLine" presStyleLbl="alignNode1" presStyleIdx="10" presStyleCnt="13"/>
      <dgm:spPr/>
    </dgm:pt>
    <dgm:pt modelId="{6AB735D2-16FB-4A9D-9834-4C936B2D992F}" type="pres">
      <dgm:prSet presAssocID="{CB606422-3E49-44C8-8FF7-73A495F1BC46}" presName="horz1" presStyleCnt="0"/>
      <dgm:spPr/>
    </dgm:pt>
    <dgm:pt modelId="{E27D21E4-C49D-4A69-A86D-B89AF1CE22A9}" type="pres">
      <dgm:prSet presAssocID="{CB606422-3E49-44C8-8FF7-73A495F1BC46}" presName="tx1" presStyleLbl="revTx" presStyleIdx="10" presStyleCnt="13"/>
      <dgm:spPr/>
    </dgm:pt>
    <dgm:pt modelId="{3832412F-8972-4E35-855A-B184EE1F77B5}" type="pres">
      <dgm:prSet presAssocID="{CB606422-3E49-44C8-8FF7-73A495F1BC46}" presName="vert1" presStyleCnt="0"/>
      <dgm:spPr/>
    </dgm:pt>
    <dgm:pt modelId="{B531629E-3D88-4813-B339-09521EA187B1}" type="pres">
      <dgm:prSet presAssocID="{2F035815-F255-4C14-8A87-6B5576CA8731}" presName="thickLine" presStyleLbl="alignNode1" presStyleIdx="11" presStyleCnt="13"/>
      <dgm:spPr/>
    </dgm:pt>
    <dgm:pt modelId="{5DC7D6DF-BDDE-499F-8445-A82C65E21475}" type="pres">
      <dgm:prSet presAssocID="{2F035815-F255-4C14-8A87-6B5576CA8731}" presName="horz1" presStyleCnt="0"/>
      <dgm:spPr/>
    </dgm:pt>
    <dgm:pt modelId="{6C434EE7-16FC-46CF-86F4-C62967AAD9CE}" type="pres">
      <dgm:prSet presAssocID="{2F035815-F255-4C14-8A87-6B5576CA8731}" presName="tx1" presStyleLbl="revTx" presStyleIdx="11" presStyleCnt="13"/>
      <dgm:spPr/>
    </dgm:pt>
    <dgm:pt modelId="{78FB9A82-B46F-4F4C-8464-4201170D5F77}" type="pres">
      <dgm:prSet presAssocID="{2F035815-F255-4C14-8A87-6B5576CA8731}" presName="vert1" presStyleCnt="0"/>
      <dgm:spPr/>
    </dgm:pt>
    <dgm:pt modelId="{BB34EC90-216E-40F5-BB76-2603A945F3DB}" type="pres">
      <dgm:prSet presAssocID="{8F5F91D8-16CD-495E-8B1E-9C811A3B86FB}" presName="thickLine" presStyleLbl="alignNode1" presStyleIdx="12" presStyleCnt="13"/>
      <dgm:spPr/>
    </dgm:pt>
    <dgm:pt modelId="{61DB7551-3DAE-4F46-9C1F-C33B0CDA3261}" type="pres">
      <dgm:prSet presAssocID="{8F5F91D8-16CD-495E-8B1E-9C811A3B86FB}" presName="horz1" presStyleCnt="0"/>
      <dgm:spPr/>
    </dgm:pt>
    <dgm:pt modelId="{D84EDDEA-0F2D-4031-ABE5-56A2EC494619}" type="pres">
      <dgm:prSet presAssocID="{8F5F91D8-16CD-495E-8B1E-9C811A3B86FB}" presName="tx1" presStyleLbl="revTx" presStyleIdx="12" presStyleCnt="13"/>
      <dgm:spPr/>
    </dgm:pt>
    <dgm:pt modelId="{6624D9E0-E59F-4A5F-BAA7-6CF0BA0C3D8C}" type="pres">
      <dgm:prSet presAssocID="{8F5F91D8-16CD-495E-8B1E-9C811A3B86FB}" presName="vert1" presStyleCnt="0"/>
      <dgm:spPr/>
    </dgm:pt>
  </dgm:ptLst>
  <dgm:cxnLst>
    <dgm:cxn modelId="{9DB52804-E586-45D5-8CD0-FFEB9F113962}" srcId="{82B5ECF3-FF62-4A5F-A998-F51ECB7972A5}" destId="{EEC31DCD-6488-46FA-AAB2-71D80FBF78E3}" srcOrd="5" destOrd="0" parTransId="{DC85C3DA-03D1-4EBB-8BA4-96812AE2951D}" sibTransId="{4B67D0F0-7BD2-4464-9FD5-5E66BA2ECEE4}"/>
    <dgm:cxn modelId="{E345210D-AD9C-4321-8AE4-2DE6F84752A7}" type="presOf" srcId="{8268A509-15EC-49DE-9640-EC227451C3D3}" destId="{1F9A4FF0-5564-4D00-A29C-F7CBF3BB0B00}" srcOrd="0" destOrd="0" presId="urn:microsoft.com/office/officeart/2008/layout/LinedList"/>
    <dgm:cxn modelId="{5F35921D-31ED-4972-ADD1-DE7CA6872472}" type="presOf" srcId="{9EB44102-8962-4FD3-9DC5-849704133B7D}" destId="{090C9E84-8C7B-45AD-B007-3662769FCCD1}" srcOrd="0" destOrd="0" presId="urn:microsoft.com/office/officeart/2008/layout/LinedList"/>
    <dgm:cxn modelId="{958EF829-1B78-4225-B68F-0F401D13CD85}" type="presOf" srcId="{17B03481-9977-4311-B173-BC78FAFCA0C6}" destId="{4B6DCE76-8388-4412-B7D5-835471D736AD}" srcOrd="0" destOrd="0" presId="urn:microsoft.com/office/officeart/2008/layout/LinedList"/>
    <dgm:cxn modelId="{66D44E2A-4017-4B1F-B658-C005AA692E99}" type="presOf" srcId="{7E686021-3DD3-4663-803F-C5CE7B1BDF1B}" destId="{E9CA9286-16D6-4FF4-8B15-87A72CD574CF}" srcOrd="0" destOrd="0" presId="urn:microsoft.com/office/officeart/2008/layout/LinedList"/>
    <dgm:cxn modelId="{05BBF92F-8992-425E-91A5-0DD8853067B2}" type="presOf" srcId="{CB606422-3E49-44C8-8FF7-73A495F1BC46}" destId="{E27D21E4-C49D-4A69-A86D-B89AF1CE22A9}" srcOrd="0" destOrd="0" presId="urn:microsoft.com/office/officeart/2008/layout/LinedList"/>
    <dgm:cxn modelId="{3A3A783A-2E35-434C-A7C3-C38D6EB8EC1A}" srcId="{82B5ECF3-FF62-4A5F-A998-F51ECB7972A5}" destId="{8268A509-15EC-49DE-9640-EC227451C3D3}" srcOrd="7" destOrd="0" parTransId="{B564A0C3-0B7E-4EED-96B8-7CE92A6ED0BA}" sibTransId="{41D37E0E-78FC-42A3-B657-91477BB201D9}"/>
    <dgm:cxn modelId="{8D8F643C-0D4D-4E98-8010-F6BC4B2BA202}" type="presOf" srcId="{8F5F91D8-16CD-495E-8B1E-9C811A3B86FB}" destId="{D84EDDEA-0F2D-4031-ABE5-56A2EC494619}" srcOrd="0" destOrd="0" presId="urn:microsoft.com/office/officeart/2008/layout/LinedList"/>
    <dgm:cxn modelId="{E359C73D-97F5-4E7E-9E8B-A956767FA98D}" type="presOf" srcId="{BDB0DD0F-0728-4333-9B5B-CA4E154308CD}" destId="{F1EE8C59-5350-49BE-B379-D9FAF9A2966E}" srcOrd="0" destOrd="0" presId="urn:microsoft.com/office/officeart/2008/layout/LinedList"/>
    <dgm:cxn modelId="{FEB6A466-7161-4730-AAA0-ABB8957246FE}" type="presOf" srcId="{2F035815-F255-4C14-8A87-6B5576CA8731}" destId="{6C434EE7-16FC-46CF-86F4-C62967AAD9CE}" srcOrd="0" destOrd="0" presId="urn:microsoft.com/office/officeart/2008/layout/LinedList"/>
    <dgm:cxn modelId="{83F3D447-F811-41EC-871B-5D2903B7520D}" type="presOf" srcId="{EFC948B0-6EA4-41FA-9136-10C874507579}" destId="{8BFF50BF-95F5-4557-BFF9-0D8D9AB64144}" srcOrd="0" destOrd="0" presId="urn:microsoft.com/office/officeart/2008/layout/LinedList"/>
    <dgm:cxn modelId="{2E8B9C4C-AD54-4F53-AB4A-FC82FACEBE6D}" srcId="{82B5ECF3-FF62-4A5F-A998-F51ECB7972A5}" destId="{7E686021-3DD3-4663-803F-C5CE7B1BDF1B}" srcOrd="0" destOrd="0" parTransId="{A2B7DB81-25A7-4B45-B813-AA8DF2CA4F25}" sibTransId="{2D545B6C-F417-4BA3-9AD1-2980FBFE5448}"/>
    <dgm:cxn modelId="{7FC9B36F-5484-4813-85AE-624808D22528}" type="presOf" srcId="{82B5ECF3-FF62-4A5F-A998-F51ECB7972A5}" destId="{A7909FF3-435A-4A1D-AAAD-02EF0E00A7FF}" srcOrd="0" destOrd="0" presId="urn:microsoft.com/office/officeart/2008/layout/LinedList"/>
    <dgm:cxn modelId="{94069E74-F2F8-4E76-BCC3-1D5C40901058}" srcId="{82B5ECF3-FF62-4A5F-A998-F51ECB7972A5}" destId="{17B03481-9977-4311-B173-BC78FAFCA0C6}" srcOrd="3" destOrd="0" parTransId="{7DC7F5CE-1C79-4FB2-882E-32745DCF7971}" sibTransId="{581AE1EC-74BE-40F2-AA64-0D11B940BEF3}"/>
    <dgm:cxn modelId="{F40F7C59-F4CE-473D-813E-F3D757EC89F3}" srcId="{82B5ECF3-FF62-4A5F-A998-F51ECB7972A5}" destId="{EFC948B0-6EA4-41FA-9136-10C874507579}" srcOrd="9" destOrd="0" parTransId="{EEF7FE09-21B5-4647-AFDB-C9D83E832D85}" sibTransId="{549D5FD7-76E7-4C83-A65E-40DE9988B526}"/>
    <dgm:cxn modelId="{6D0B9C59-DEDD-4783-AEF0-BB6F8AFC5EC1}" srcId="{82B5ECF3-FF62-4A5F-A998-F51ECB7972A5}" destId="{5D6C8C45-31D2-4602-8098-52A6D981B615}" srcOrd="6" destOrd="0" parTransId="{5BCC4F6E-C0A6-4E8B-88F3-872C52B89FE2}" sibTransId="{B0A7B51A-0781-4F4E-B8E5-4A44853A745E}"/>
    <dgm:cxn modelId="{12BF087D-E446-4173-B297-3085A3EC8AFE}" srcId="{82B5ECF3-FF62-4A5F-A998-F51ECB7972A5}" destId="{11803F9D-8B2F-4B61-ACDE-79ABFA7E91FD}" srcOrd="4" destOrd="0" parTransId="{EB9EED1C-7246-4F54-9C89-38FDBDB6A810}" sibTransId="{FD67F62B-CDCF-418A-85E9-0CC11784FAA3}"/>
    <dgm:cxn modelId="{1DC24882-70FE-4875-878B-1D3BE9263C00}" srcId="{82B5ECF3-FF62-4A5F-A998-F51ECB7972A5}" destId="{CB606422-3E49-44C8-8FF7-73A495F1BC46}" srcOrd="10" destOrd="0" parTransId="{2C4BBA1E-8B67-4EC0-84DB-7E96A0B537F7}" sibTransId="{12400466-34DD-4EFD-B880-2B6C1A542391}"/>
    <dgm:cxn modelId="{FB63D28D-D8C0-43A4-BE35-67FAF78FDCB7}" type="presOf" srcId="{11803F9D-8B2F-4B61-ACDE-79ABFA7E91FD}" destId="{F7CB72B4-123D-4EF2-BBA7-E1E8C4509EA5}" srcOrd="0" destOrd="0" presId="urn:microsoft.com/office/officeart/2008/layout/LinedList"/>
    <dgm:cxn modelId="{1D1FA69E-353B-4799-8992-686B1F2C0922}" type="presOf" srcId="{5D6C8C45-31D2-4602-8098-52A6D981B615}" destId="{47562FD4-92F4-4CDF-807A-7C8F510D1B02}" srcOrd="0" destOrd="0" presId="urn:microsoft.com/office/officeart/2008/layout/LinedList"/>
    <dgm:cxn modelId="{119CE6A3-025D-4F02-9452-1078564848EB}" srcId="{82B5ECF3-FF62-4A5F-A998-F51ECB7972A5}" destId="{F262F0C7-0CAA-4054-BCA1-CC667F3F63F2}" srcOrd="1" destOrd="0" parTransId="{6FFF4251-68AD-48D4-8F29-AC7B2952B23E}" sibTransId="{359194E0-360A-46D6-A835-328F8AC29D55}"/>
    <dgm:cxn modelId="{FDB125B1-AB66-4F52-97DC-5CBDA6B537A7}" type="presOf" srcId="{F262F0C7-0CAA-4054-BCA1-CC667F3F63F2}" destId="{48638EA6-3978-419E-A100-023888F7EA39}" srcOrd="0" destOrd="0" presId="urn:microsoft.com/office/officeart/2008/layout/LinedList"/>
    <dgm:cxn modelId="{F95262B5-9F5A-4A8C-AC32-C465C89C3C21}" srcId="{82B5ECF3-FF62-4A5F-A998-F51ECB7972A5}" destId="{2F035815-F255-4C14-8A87-6B5576CA8731}" srcOrd="11" destOrd="0" parTransId="{9CAFB180-B48D-4535-8D16-7C655C68DC50}" sibTransId="{CE787455-037A-4624-8C66-8111C3DB5353}"/>
    <dgm:cxn modelId="{C7CD4CBE-C138-400C-BF15-76BEAC727883}" type="presOf" srcId="{EEC31DCD-6488-46FA-AAB2-71D80FBF78E3}" destId="{3691AC44-99E0-4456-950C-7E8AB1B7F1E2}" srcOrd="0" destOrd="0" presId="urn:microsoft.com/office/officeart/2008/layout/LinedList"/>
    <dgm:cxn modelId="{AA53C6C4-4E1A-49C9-B022-755CCB04CCC3}" srcId="{82B5ECF3-FF62-4A5F-A998-F51ECB7972A5}" destId="{9EB44102-8962-4FD3-9DC5-849704133B7D}" srcOrd="8" destOrd="0" parTransId="{6DDDBCDC-F7A2-45DF-A2DA-CF65426AE901}" sibTransId="{459545A6-DE5E-4312-8C72-C5317972E209}"/>
    <dgm:cxn modelId="{3A39DDD5-BFC8-4E9D-908B-A3637B70304D}" srcId="{82B5ECF3-FF62-4A5F-A998-F51ECB7972A5}" destId="{BDB0DD0F-0728-4333-9B5B-CA4E154308CD}" srcOrd="2" destOrd="0" parTransId="{056CCD04-59C4-4C1A-BB60-76EC34165C06}" sibTransId="{B32C1E20-A653-464A-9F3D-DEB09026BFC5}"/>
    <dgm:cxn modelId="{E630EBE2-3E7F-4BB4-8968-D665C89F02EF}" srcId="{82B5ECF3-FF62-4A5F-A998-F51ECB7972A5}" destId="{8F5F91D8-16CD-495E-8B1E-9C811A3B86FB}" srcOrd="12" destOrd="0" parTransId="{097FF193-A622-45A5-8D45-58065FF0B647}" sibTransId="{B538815E-85DA-40FE-82E5-25AF7C9CA32F}"/>
    <dgm:cxn modelId="{E5FCD4EC-E4D5-4CDA-8A8D-B31D0E1DD232}" type="presParOf" srcId="{A7909FF3-435A-4A1D-AAAD-02EF0E00A7FF}" destId="{97B0A734-151C-4D2C-8177-CE2628DE64CA}" srcOrd="0" destOrd="0" presId="urn:microsoft.com/office/officeart/2008/layout/LinedList"/>
    <dgm:cxn modelId="{902C9AB6-88EF-4156-9F04-715B5BDD285F}" type="presParOf" srcId="{A7909FF3-435A-4A1D-AAAD-02EF0E00A7FF}" destId="{9D1D5468-474A-4B1C-BA62-E57F37AA4D2B}" srcOrd="1" destOrd="0" presId="urn:microsoft.com/office/officeart/2008/layout/LinedList"/>
    <dgm:cxn modelId="{A12015AE-ABAC-4FD9-8424-940763FFD21B}" type="presParOf" srcId="{9D1D5468-474A-4B1C-BA62-E57F37AA4D2B}" destId="{E9CA9286-16D6-4FF4-8B15-87A72CD574CF}" srcOrd="0" destOrd="0" presId="urn:microsoft.com/office/officeart/2008/layout/LinedList"/>
    <dgm:cxn modelId="{1B3013A4-2F20-49AA-9AA4-6EA2A5856006}" type="presParOf" srcId="{9D1D5468-474A-4B1C-BA62-E57F37AA4D2B}" destId="{5A9C4A7C-1464-4D22-9657-C90BCFCCDD95}" srcOrd="1" destOrd="0" presId="urn:microsoft.com/office/officeart/2008/layout/LinedList"/>
    <dgm:cxn modelId="{5669A1A4-C2AD-484E-93E5-171DB9EF52C9}" type="presParOf" srcId="{A7909FF3-435A-4A1D-AAAD-02EF0E00A7FF}" destId="{01059E5C-298F-4665-B46A-C74A482ED2DD}" srcOrd="2" destOrd="0" presId="urn:microsoft.com/office/officeart/2008/layout/LinedList"/>
    <dgm:cxn modelId="{F611AB12-FC68-421A-B0D1-2D9D0CB90C2A}" type="presParOf" srcId="{A7909FF3-435A-4A1D-AAAD-02EF0E00A7FF}" destId="{748E7BD6-A3E6-489E-89C9-CFAB85930F27}" srcOrd="3" destOrd="0" presId="urn:microsoft.com/office/officeart/2008/layout/LinedList"/>
    <dgm:cxn modelId="{95B798FA-BC9C-41D4-810F-0E890AEC2D68}" type="presParOf" srcId="{748E7BD6-A3E6-489E-89C9-CFAB85930F27}" destId="{48638EA6-3978-419E-A100-023888F7EA39}" srcOrd="0" destOrd="0" presId="urn:microsoft.com/office/officeart/2008/layout/LinedList"/>
    <dgm:cxn modelId="{86187400-2B28-4F2C-A348-2004FCD675AE}" type="presParOf" srcId="{748E7BD6-A3E6-489E-89C9-CFAB85930F27}" destId="{F722AC31-DAC4-4904-8126-646A674660C2}" srcOrd="1" destOrd="0" presId="urn:microsoft.com/office/officeart/2008/layout/LinedList"/>
    <dgm:cxn modelId="{3194EBA7-D425-4419-A5C9-C0E27F9D5A93}" type="presParOf" srcId="{A7909FF3-435A-4A1D-AAAD-02EF0E00A7FF}" destId="{A9950887-9252-429E-81B0-7A192BF25842}" srcOrd="4" destOrd="0" presId="urn:microsoft.com/office/officeart/2008/layout/LinedList"/>
    <dgm:cxn modelId="{1F40815F-3310-4F49-9250-A47543DF7B7E}" type="presParOf" srcId="{A7909FF3-435A-4A1D-AAAD-02EF0E00A7FF}" destId="{460B464D-6F00-4B25-8E20-B377DC1A7FDA}" srcOrd="5" destOrd="0" presId="urn:microsoft.com/office/officeart/2008/layout/LinedList"/>
    <dgm:cxn modelId="{85B1123A-EC88-4ECE-93CA-6699510E7A43}" type="presParOf" srcId="{460B464D-6F00-4B25-8E20-B377DC1A7FDA}" destId="{F1EE8C59-5350-49BE-B379-D9FAF9A2966E}" srcOrd="0" destOrd="0" presId="urn:microsoft.com/office/officeart/2008/layout/LinedList"/>
    <dgm:cxn modelId="{F0881A13-B2A0-40D7-87CA-25D18F2703F6}" type="presParOf" srcId="{460B464D-6F00-4B25-8E20-B377DC1A7FDA}" destId="{F0988A51-28C6-408B-8871-D0C913B867CC}" srcOrd="1" destOrd="0" presId="urn:microsoft.com/office/officeart/2008/layout/LinedList"/>
    <dgm:cxn modelId="{0B0B57D6-0AF0-4B8E-89DE-EB972A933C5F}" type="presParOf" srcId="{A7909FF3-435A-4A1D-AAAD-02EF0E00A7FF}" destId="{62947B88-B22B-4276-8F54-DAED2BC0EEC8}" srcOrd="6" destOrd="0" presId="urn:microsoft.com/office/officeart/2008/layout/LinedList"/>
    <dgm:cxn modelId="{DCBC9C7D-1DD1-402F-BC8E-C0FA280F2E28}" type="presParOf" srcId="{A7909FF3-435A-4A1D-AAAD-02EF0E00A7FF}" destId="{7189CC5C-3D0B-4288-A584-76FF4F940F0C}" srcOrd="7" destOrd="0" presId="urn:microsoft.com/office/officeart/2008/layout/LinedList"/>
    <dgm:cxn modelId="{E7C07107-ADE8-4196-835B-6124F59D7D9C}" type="presParOf" srcId="{7189CC5C-3D0B-4288-A584-76FF4F940F0C}" destId="{4B6DCE76-8388-4412-B7D5-835471D736AD}" srcOrd="0" destOrd="0" presId="urn:microsoft.com/office/officeart/2008/layout/LinedList"/>
    <dgm:cxn modelId="{9219B76C-F32D-4B35-9BFA-752CC46F1C5B}" type="presParOf" srcId="{7189CC5C-3D0B-4288-A584-76FF4F940F0C}" destId="{3D231162-8F7D-4656-B821-C4223D3510B0}" srcOrd="1" destOrd="0" presId="urn:microsoft.com/office/officeart/2008/layout/LinedList"/>
    <dgm:cxn modelId="{D909E6A5-1919-4D09-8238-19EA0F492051}" type="presParOf" srcId="{A7909FF3-435A-4A1D-AAAD-02EF0E00A7FF}" destId="{F4B3A678-779E-4186-85CB-3FA68C1B2DD4}" srcOrd="8" destOrd="0" presId="urn:microsoft.com/office/officeart/2008/layout/LinedList"/>
    <dgm:cxn modelId="{76BDE345-6CBC-4EA7-AE28-C74F9C67AB00}" type="presParOf" srcId="{A7909FF3-435A-4A1D-AAAD-02EF0E00A7FF}" destId="{425CA175-81EB-4460-A43B-361F0E79057D}" srcOrd="9" destOrd="0" presId="urn:microsoft.com/office/officeart/2008/layout/LinedList"/>
    <dgm:cxn modelId="{649E5FEA-CBB9-4992-BB02-831CD1E89619}" type="presParOf" srcId="{425CA175-81EB-4460-A43B-361F0E79057D}" destId="{F7CB72B4-123D-4EF2-BBA7-E1E8C4509EA5}" srcOrd="0" destOrd="0" presId="urn:microsoft.com/office/officeart/2008/layout/LinedList"/>
    <dgm:cxn modelId="{5DFB1CFD-7ECD-40F0-A00B-D0805D7004C4}" type="presParOf" srcId="{425CA175-81EB-4460-A43B-361F0E79057D}" destId="{5DD26349-D1BE-4345-AF72-7B9C63EBC309}" srcOrd="1" destOrd="0" presId="urn:microsoft.com/office/officeart/2008/layout/LinedList"/>
    <dgm:cxn modelId="{37166C10-83AB-49A9-91A8-FA7C5B92B365}" type="presParOf" srcId="{A7909FF3-435A-4A1D-AAAD-02EF0E00A7FF}" destId="{9E7A8853-9A09-4ADA-8DA3-FAB9A2E145F6}" srcOrd="10" destOrd="0" presId="urn:microsoft.com/office/officeart/2008/layout/LinedList"/>
    <dgm:cxn modelId="{B3B1FC60-A8AA-4F8A-AE5F-8478E5B1F4B5}" type="presParOf" srcId="{A7909FF3-435A-4A1D-AAAD-02EF0E00A7FF}" destId="{240CE0F1-7371-49A2-828F-33131E6D8FEA}" srcOrd="11" destOrd="0" presId="urn:microsoft.com/office/officeart/2008/layout/LinedList"/>
    <dgm:cxn modelId="{44527306-EE5F-4210-80E7-85613E9C444E}" type="presParOf" srcId="{240CE0F1-7371-49A2-828F-33131E6D8FEA}" destId="{3691AC44-99E0-4456-950C-7E8AB1B7F1E2}" srcOrd="0" destOrd="0" presId="urn:microsoft.com/office/officeart/2008/layout/LinedList"/>
    <dgm:cxn modelId="{C477AA49-867F-4EE0-A6F1-680DA81E7DC3}" type="presParOf" srcId="{240CE0F1-7371-49A2-828F-33131E6D8FEA}" destId="{81ADDFE9-04C1-4697-9AC0-C946D29C267A}" srcOrd="1" destOrd="0" presId="urn:microsoft.com/office/officeart/2008/layout/LinedList"/>
    <dgm:cxn modelId="{8A069F1B-6CFE-44C3-88FD-FF247444A876}" type="presParOf" srcId="{A7909FF3-435A-4A1D-AAAD-02EF0E00A7FF}" destId="{03472039-BB60-4C98-89D4-A7E9A1B73A81}" srcOrd="12" destOrd="0" presId="urn:microsoft.com/office/officeart/2008/layout/LinedList"/>
    <dgm:cxn modelId="{427EE691-7FC1-47B7-9EC0-93800100DD15}" type="presParOf" srcId="{A7909FF3-435A-4A1D-AAAD-02EF0E00A7FF}" destId="{A5D17274-48EA-4777-BD1A-F1C3A7777ECC}" srcOrd="13" destOrd="0" presId="urn:microsoft.com/office/officeart/2008/layout/LinedList"/>
    <dgm:cxn modelId="{564F151E-DBE3-48EF-B7AF-CC78ACD46D27}" type="presParOf" srcId="{A5D17274-48EA-4777-BD1A-F1C3A7777ECC}" destId="{47562FD4-92F4-4CDF-807A-7C8F510D1B02}" srcOrd="0" destOrd="0" presId="urn:microsoft.com/office/officeart/2008/layout/LinedList"/>
    <dgm:cxn modelId="{BF600B92-3D0C-4377-A0A8-A8055F92EE42}" type="presParOf" srcId="{A5D17274-48EA-4777-BD1A-F1C3A7777ECC}" destId="{8DC00FE1-3E6C-4FB8-AC31-6D61983C7A99}" srcOrd="1" destOrd="0" presId="urn:microsoft.com/office/officeart/2008/layout/LinedList"/>
    <dgm:cxn modelId="{EA9C3B7F-3EEB-452B-AC5C-81E9E69F1727}" type="presParOf" srcId="{A7909FF3-435A-4A1D-AAAD-02EF0E00A7FF}" destId="{5884353C-E444-4101-AFB4-989EFA508C41}" srcOrd="14" destOrd="0" presId="urn:microsoft.com/office/officeart/2008/layout/LinedList"/>
    <dgm:cxn modelId="{9D6339A2-42EE-4C37-B043-739497DF0EE1}" type="presParOf" srcId="{A7909FF3-435A-4A1D-AAAD-02EF0E00A7FF}" destId="{3BD49217-D51E-49AB-89CB-E8DD5C780B38}" srcOrd="15" destOrd="0" presId="urn:microsoft.com/office/officeart/2008/layout/LinedList"/>
    <dgm:cxn modelId="{E3901B37-BE46-4327-B79A-3C04408350E1}" type="presParOf" srcId="{3BD49217-D51E-49AB-89CB-E8DD5C780B38}" destId="{1F9A4FF0-5564-4D00-A29C-F7CBF3BB0B00}" srcOrd="0" destOrd="0" presId="urn:microsoft.com/office/officeart/2008/layout/LinedList"/>
    <dgm:cxn modelId="{61BE427D-8A50-4370-BD73-8CA0CF74F3FE}" type="presParOf" srcId="{3BD49217-D51E-49AB-89CB-E8DD5C780B38}" destId="{3819EBA6-14CE-459A-9686-5C6C6D6DDCC7}" srcOrd="1" destOrd="0" presId="urn:microsoft.com/office/officeart/2008/layout/LinedList"/>
    <dgm:cxn modelId="{0B52ACD6-5F60-43CE-BC4F-07CAE8C14350}" type="presParOf" srcId="{A7909FF3-435A-4A1D-AAAD-02EF0E00A7FF}" destId="{D8043425-60C0-4424-B6D5-504C5894250B}" srcOrd="16" destOrd="0" presId="urn:microsoft.com/office/officeart/2008/layout/LinedList"/>
    <dgm:cxn modelId="{C34DD530-561C-484A-9801-48587E136777}" type="presParOf" srcId="{A7909FF3-435A-4A1D-AAAD-02EF0E00A7FF}" destId="{CB9AD34A-6356-4D3C-B730-F76C95763EDB}" srcOrd="17" destOrd="0" presId="urn:microsoft.com/office/officeart/2008/layout/LinedList"/>
    <dgm:cxn modelId="{64D3531D-AC83-46B8-9E85-D3B30B13F021}" type="presParOf" srcId="{CB9AD34A-6356-4D3C-B730-F76C95763EDB}" destId="{090C9E84-8C7B-45AD-B007-3662769FCCD1}" srcOrd="0" destOrd="0" presId="urn:microsoft.com/office/officeart/2008/layout/LinedList"/>
    <dgm:cxn modelId="{1EAAADF4-BBCB-43E5-94D3-C26EC5F41D8A}" type="presParOf" srcId="{CB9AD34A-6356-4D3C-B730-F76C95763EDB}" destId="{687FFD63-6578-47AA-B05B-9A63BB6D2AC1}" srcOrd="1" destOrd="0" presId="urn:microsoft.com/office/officeart/2008/layout/LinedList"/>
    <dgm:cxn modelId="{2D9B13A1-D09B-4E11-A307-675B369B07CA}" type="presParOf" srcId="{A7909FF3-435A-4A1D-AAAD-02EF0E00A7FF}" destId="{1FF476F3-B9FC-4B08-8571-8D0D1C708EB6}" srcOrd="18" destOrd="0" presId="urn:microsoft.com/office/officeart/2008/layout/LinedList"/>
    <dgm:cxn modelId="{F2887A92-A8FD-4EED-90AA-AA76A69FF460}" type="presParOf" srcId="{A7909FF3-435A-4A1D-AAAD-02EF0E00A7FF}" destId="{AC018C6A-628F-497F-B5B9-7B441F9F4075}" srcOrd="19" destOrd="0" presId="urn:microsoft.com/office/officeart/2008/layout/LinedList"/>
    <dgm:cxn modelId="{B5A23110-629A-4D10-8CE3-8985ED5749A4}" type="presParOf" srcId="{AC018C6A-628F-497F-B5B9-7B441F9F4075}" destId="{8BFF50BF-95F5-4557-BFF9-0D8D9AB64144}" srcOrd="0" destOrd="0" presId="urn:microsoft.com/office/officeart/2008/layout/LinedList"/>
    <dgm:cxn modelId="{3030214B-14BB-4F54-AAEB-862184155DC2}" type="presParOf" srcId="{AC018C6A-628F-497F-B5B9-7B441F9F4075}" destId="{58B23725-1884-4D06-9648-3C37305639BE}" srcOrd="1" destOrd="0" presId="urn:microsoft.com/office/officeart/2008/layout/LinedList"/>
    <dgm:cxn modelId="{375A9309-FBBD-4356-A9D8-EE16A329B9E9}" type="presParOf" srcId="{A7909FF3-435A-4A1D-AAAD-02EF0E00A7FF}" destId="{0676C924-C2B8-428A-A14A-A81933DA820B}" srcOrd="20" destOrd="0" presId="urn:microsoft.com/office/officeart/2008/layout/LinedList"/>
    <dgm:cxn modelId="{94EDC15F-580B-460B-9F2A-DAC79215539F}" type="presParOf" srcId="{A7909FF3-435A-4A1D-AAAD-02EF0E00A7FF}" destId="{6AB735D2-16FB-4A9D-9834-4C936B2D992F}" srcOrd="21" destOrd="0" presId="urn:microsoft.com/office/officeart/2008/layout/LinedList"/>
    <dgm:cxn modelId="{28F024E1-3CD0-4358-A3A4-B20200887B62}" type="presParOf" srcId="{6AB735D2-16FB-4A9D-9834-4C936B2D992F}" destId="{E27D21E4-C49D-4A69-A86D-B89AF1CE22A9}" srcOrd="0" destOrd="0" presId="urn:microsoft.com/office/officeart/2008/layout/LinedList"/>
    <dgm:cxn modelId="{37286FEF-791E-4D8B-8B37-DC2F2F3E3D44}" type="presParOf" srcId="{6AB735D2-16FB-4A9D-9834-4C936B2D992F}" destId="{3832412F-8972-4E35-855A-B184EE1F77B5}" srcOrd="1" destOrd="0" presId="urn:microsoft.com/office/officeart/2008/layout/LinedList"/>
    <dgm:cxn modelId="{EAD92EA7-E387-4806-A812-BA7F7202EA4E}" type="presParOf" srcId="{A7909FF3-435A-4A1D-AAAD-02EF0E00A7FF}" destId="{B531629E-3D88-4813-B339-09521EA187B1}" srcOrd="22" destOrd="0" presId="urn:microsoft.com/office/officeart/2008/layout/LinedList"/>
    <dgm:cxn modelId="{DACB2B0F-9CC0-4BE1-8680-3227CF65F734}" type="presParOf" srcId="{A7909FF3-435A-4A1D-AAAD-02EF0E00A7FF}" destId="{5DC7D6DF-BDDE-499F-8445-A82C65E21475}" srcOrd="23" destOrd="0" presId="urn:microsoft.com/office/officeart/2008/layout/LinedList"/>
    <dgm:cxn modelId="{09F5C905-04DD-4C68-A2DF-512866DEDD8F}" type="presParOf" srcId="{5DC7D6DF-BDDE-499F-8445-A82C65E21475}" destId="{6C434EE7-16FC-46CF-86F4-C62967AAD9CE}" srcOrd="0" destOrd="0" presId="urn:microsoft.com/office/officeart/2008/layout/LinedList"/>
    <dgm:cxn modelId="{7B9C3C73-E1F9-42DC-8DBC-289AEFA95FED}" type="presParOf" srcId="{5DC7D6DF-BDDE-499F-8445-A82C65E21475}" destId="{78FB9A82-B46F-4F4C-8464-4201170D5F77}" srcOrd="1" destOrd="0" presId="urn:microsoft.com/office/officeart/2008/layout/LinedList"/>
    <dgm:cxn modelId="{AFA8A288-7D96-43E9-9EF5-2DEE4C7592DC}" type="presParOf" srcId="{A7909FF3-435A-4A1D-AAAD-02EF0E00A7FF}" destId="{BB34EC90-216E-40F5-BB76-2603A945F3DB}" srcOrd="24" destOrd="0" presId="urn:microsoft.com/office/officeart/2008/layout/LinedList"/>
    <dgm:cxn modelId="{3177A8B1-6C00-41A1-BF68-0AEC8F243833}" type="presParOf" srcId="{A7909FF3-435A-4A1D-AAAD-02EF0E00A7FF}" destId="{61DB7551-3DAE-4F46-9C1F-C33B0CDA3261}" srcOrd="25" destOrd="0" presId="urn:microsoft.com/office/officeart/2008/layout/LinedList"/>
    <dgm:cxn modelId="{9043C431-F808-4460-B22C-DA175023ABC8}" type="presParOf" srcId="{61DB7551-3DAE-4F46-9C1F-C33B0CDA3261}" destId="{D84EDDEA-0F2D-4031-ABE5-56A2EC494619}" srcOrd="0" destOrd="0" presId="urn:microsoft.com/office/officeart/2008/layout/LinedList"/>
    <dgm:cxn modelId="{15608FAC-AF33-4B6D-83D6-EDE372107D33}" type="presParOf" srcId="{61DB7551-3DAE-4F46-9C1F-C33B0CDA3261}" destId="{6624D9E0-E59F-4A5F-BAA7-6CF0BA0C3D8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0A734-151C-4D2C-8177-CE2628DE64CA}">
      <dsp:nvSpPr>
        <dsp:cNvPr id="0" name=""/>
        <dsp:cNvSpPr/>
      </dsp:nvSpPr>
      <dsp:spPr>
        <a:xfrm>
          <a:off x="0" y="712"/>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A9286-16D6-4FF4-8B15-87A72CD574CF}">
      <dsp:nvSpPr>
        <dsp:cNvPr id="0" name=""/>
        <dsp:cNvSpPr/>
      </dsp:nvSpPr>
      <dsp:spPr>
        <a:xfrm>
          <a:off x="0" y="712"/>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Technology Stake – Angular Web Development Framework, Flask API, D3 Visualization, Scikit  machine learning model</a:t>
          </a:r>
        </a:p>
      </dsp:txBody>
      <dsp:txXfrm>
        <a:off x="0" y="712"/>
        <a:ext cx="9620875" cy="448903"/>
      </dsp:txXfrm>
    </dsp:sp>
    <dsp:sp modelId="{01059E5C-298F-4665-B46A-C74A482ED2DD}">
      <dsp:nvSpPr>
        <dsp:cNvPr id="0" name=""/>
        <dsp:cNvSpPr/>
      </dsp:nvSpPr>
      <dsp:spPr>
        <a:xfrm>
          <a:off x="0" y="449615"/>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638EA6-3978-419E-A100-023888F7EA39}">
      <dsp:nvSpPr>
        <dsp:cNvPr id="0" name=""/>
        <dsp:cNvSpPr/>
      </dsp:nvSpPr>
      <dsp:spPr>
        <a:xfrm>
          <a:off x="0" y="449615"/>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Collections: Total 4</a:t>
          </a:r>
        </a:p>
      </dsp:txBody>
      <dsp:txXfrm>
        <a:off x="0" y="449615"/>
        <a:ext cx="9620875" cy="448903"/>
      </dsp:txXfrm>
    </dsp:sp>
    <dsp:sp modelId="{A9950887-9252-429E-81B0-7A192BF25842}">
      <dsp:nvSpPr>
        <dsp:cNvPr id="0" name=""/>
        <dsp:cNvSpPr/>
      </dsp:nvSpPr>
      <dsp:spPr>
        <a:xfrm>
          <a:off x="0" y="898518"/>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EE8C59-5350-49BE-B379-D9FAF9A2966E}">
      <dsp:nvSpPr>
        <dsp:cNvPr id="0" name=""/>
        <dsp:cNvSpPr/>
      </dsp:nvSpPr>
      <dsp:spPr>
        <a:xfrm>
          <a:off x="0" y="898518"/>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Finance_db_infs740 (Mongo Database)</a:t>
          </a:r>
        </a:p>
      </dsp:txBody>
      <dsp:txXfrm>
        <a:off x="0" y="898518"/>
        <a:ext cx="9620875" cy="448903"/>
      </dsp:txXfrm>
    </dsp:sp>
    <dsp:sp modelId="{62947B88-B22B-4276-8F54-DAED2BC0EEC8}">
      <dsp:nvSpPr>
        <dsp:cNvPr id="0" name=""/>
        <dsp:cNvSpPr/>
      </dsp:nvSpPr>
      <dsp:spPr>
        <a:xfrm>
          <a:off x="0" y="1347421"/>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DCE76-8388-4412-B7D5-835471D736AD}">
      <dsp:nvSpPr>
        <dsp:cNvPr id="0" name=""/>
        <dsp:cNvSpPr/>
      </dsp:nvSpPr>
      <dsp:spPr>
        <a:xfrm>
          <a:off x="0" y="1347421"/>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stock_metadata</a:t>
          </a:r>
        </a:p>
      </dsp:txBody>
      <dsp:txXfrm>
        <a:off x="0" y="1347421"/>
        <a:ext cx="9620875" cy="448903"/>
      </dsp:txXfrm>
    </dsp:sp>
    <dsp:sp modelId="{F4B3A678-779E-4186-85CB-3FA68C1B2DD4}">
      <dsp:nvSpPr>
        <dsp:cNvPr id="0" name=""/>
        <dsp:cNvSpPr/>
      </dsp:nvSpPr>
      <dsp:spPr>
        <a:xfrm>
          <a:off x="0" y="1796324"/>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B72B4-123D-4EF2-BBA7-E1E8C4509EA5}">
      <dsp:nvSpPr>
        <dsp:cNvPr id="0" name=""/>
        <dsp:cNvSpPr/>
      </dsp:nvSpPr>
      <dsp:spPr>
        <a:xfrm>
          <a:off x="0" y="1796324"/>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stock_financial_info</a:t>
          </a:r>
        </a:p>
      </dsp:txBody>
      <dsp:txXfrm>
        <a:off x="0" y="1796324"/>
        <a:ext cx="9620875" cy="448903"/>
      </dsp:txXfrm>
    </dsp:sp>
    <dsp:sp modelId="{9E7A8853-9A09-4ADA-8DA3-FAB9A2E145F6}">
      <dsp:nvSpPr>
        <dsp:cNvPr id="0" name=""/>
        <dsp:cNvSpPr/>
      </dsp:nvSpPr>
      <dsp:spPr>
        <a:xfrm>
          <a:off x="0" y="2245227"/>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91AC44-99E0-4456-950C-7E8AB1B7F1E2}">
      <dsp:nvSpPr>
        <dsp:cNvPr id="0" name=""/>
        <dsp:cNvSpPr/>
      </dsp:nvSpPr>
      <dsp:spPr>
        <a:xfrm>
          <a:off x="0" y="2245227"/>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stock_default_key_stats</a:t>
          </a:r>
        </a:p>
      </dsp:txBody>
      <dsp:txXfrm>
        <a:off x="0" y="2245227"/>
        <a:ext cx="9620875" cy="448903"/>
      </dsp:txXfrm>
    </dsp:sp>
    <dsp:sp modelId="{03472039-BB60-4C98-89D4-A7E9A1B73A81}">
      <dsp:nvSpPr>
        <dsp:cNvPr id="0" name=""/>
        <dsp:cNvSpPr/>
      </dsp:nvSpPr>
      <dsp:spPr>
        <a:xfrm>
          <a:off x="0" y="2694130"/>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562FD4-92F4-4CDF-807A-7C8F510D1B02}">
      <dsp:nvSpPr>
        <dsp:cNvPr id="0" name=""/>
        <dsp:cNvSpPr/>
      </dsp:nvSpPr>
      <dsp:spPr>
        <a:xfrm>
          <a:off x="0" y="2694130"/>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stock_history_data</a:t>
          </a:r>
        </a:p>
      </dsp:txBody>
      <dsp:txXfrm>
        <a:off x="0" y="2694130"/>
        <a:ext cx="9620875" cy="448903"/>
      </dsp:txXfrm>
    </dsp:sp>
    <dsp:sp modelId="{5884353C-E444-4101-AFB4-989EFA508C41}">
      <dsp:nvSpPr>
        <dsp:cNvPr id="0" name=""/>
        <dsp:cNvSpPr/>
      </dsp:nvSpPr>
      <dsp:spPr>
        <a:xfrm>
          <a:off x="0" y="3143034"/>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9A4FF0-5564-4D00-A29C-F7CBF3BB0B00}">
      <dsp:nvSpPr>
        <dsp:cNvPr id="0" name=""/>
        <dsp:cNvSpPr/>
      </dsp:nvSpPr>
      <dsp:spPr>
        <a:xfrm>
          <a:off x="0" y="3143034"/>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Query #1 – Home Screen data from  combination of </a:t>
          </a:r>
        </a:p>
      </dsp:txBody>
      <dsp:txXfrm>
        <a:off x="0" y="3143034"/>
        <a:ext cx="9620875" cy="448903"/>
      </dsp:txXfrm>
    </dsp:sp>
    <dsp:sp modelId="{D8043425-60C0-4424-B6D5-504C5894250B}">
      <dsp:nvSpPr>
        <dsp:cNvPr id="0" name=""/>
        <dsp:cNvSpPr/>
      </dsp:nvSpPr>
      <dsp:spPr>
        <a:xfrm>
          <a:off x="0" y="3591937"/>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0C9E84-8C7B-45AD-B007-3662769FCCD1}">
      <dsp:nvSpPr>
        <dsp:cNvPr id="0" name=""/>
        <dsp:cNvSpPr/>
      </dsp:nvSpPr>
      <dsp:spPr>
        <a:xfrm>
          <a:off x="0" y="3591937"/>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stock_metadata, stock_financial_info, stock_default_key_stats</a:t>
          </a:r>
        </a:p>
      </dsp:txBody>
      <dsp:txXfrm>
        <a:off x="0" y="3591937"/>
        <a:ext cx="9620875" cy="448903"/>
      </dsp:txXfrm>
    </dsp:sp>
    <dsp:sp modelId="{1FF476F3-B9FC-4B08-8571-8D0D1C708EB6}">
      <dsp:nvSpPr>
        <dsp:cNvPr id="0" name=""/>
        <dsp:cNvSpPr/>
      </dsp:nvSpPr>
      <dsp:spPr>
        <a:xfrm>
          <a:off x="0" y="4040840"/>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F50BF-95F5-4557-BFF9-0D8D9AB64144}">
      <dsp:nvSpPr>
        <dsp:cNvPr id="0" name=""/>
        <dsp:cNvSpPr/>
      </dsp:nvSpPr>
      <dsp:spPr>
        <a:xfrm>
          <a:off x="0" y="4040840"/>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Query #2 – Market Capitalization over $1 Trillion  </a:t>
          </a:r>
        </a:p>
      </dsp:txBody>
      <dsp:txXfrm>
        <a:off x="0" y="4040840"/>
        <a:ext cx="9620875" cy="448903"/>
      </dsp:txXfrm>
    </dsp:sp>
    <dsp:sp modelId="{0676C924-C2B8-428A-A14A-A81933DA820B}">
      <dsp:nvSpPr>
        <dsp:cNvPr id="0" name=""/>
        <dsp:cNvSpPr/>
      </dsp:nvSpPr>
      <dsp:spPr>
        <a:xfrm>
          <a:off x="0" y="4489743"/>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7D21E4-C49D-4A69-A86D-B89AF1CE22A9}">
      <dsp:nvSpPr>
        <dsp:cNvPr id="0" name=""/>
        <dsp:cNvSpPr/>
      </dsp:nvSpPr>
      <dsp:spPr>
        <a:xfrm>
          <a:off x="0" y="4489743"/>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Stock_metadata, stock_financial_info, stock_default_key_stats</a:t>
          </a:r>
        </a:p>
      </dsp:txBody>
      <dsp:txXfrm>
        <a:off x="0" y="4489743"/>
        <a:ext cx="9620875" cy="448903"/>
      </dsp:txXfrm>
    </dsp:sp>
    <dsp:sp modelId="{B531629E-3D88-4813-B339-09521EA187B1}">
      <dsp:nvSpPr>
        <dsp:cNvPr id="0" name=""/>
        <dsp:cNvSpPr/>
      </dsp:nvSpPr>
      <dsp:spPr>
        <a:xfrm>
          <a:off x="0" y="4938646"/>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34EE7-16FC-46CF-86F4-C62967AAD9CE}">
      <dsp:nvSpPr>
        <dsp:cNvPr id="0" name=""/>
        <dsp:cNvSpPr/>
      </dsp:nvSpPr>
      <dsp:spPr>
        <a:xfrm>
          <a:off x="0" y="4938646"/>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Query #3 – Aggregate highest price among all  </a:t>
          </a:r>
        </a:p>
      </dsp:txBody>
      <dsp:txXfrm>
        <a:off x="0" y="4938646"/>
        <a:ext cx="9620875" cy="448903"/>
      </dsp:txXfrm>
    </dsp:sp>
    <dsp:sp modelId="{BB34EC90-216E-40F5-BB76-2603A945F3DB}">
      <dsp:nvSpPr>
        <dsp:cNvPr id="0" name=""/>
        <dsp:cNvSpPr/>
      </dsp:nvSpPr>
      <dsp:spPr>
        <a:xfrm>
          <a:off x="0" y="5387549"/>
          <a:ext cx="9620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4EDDEA-0F2D-4031-ABE5-56A2EC494619}">
      <dsp:nvSpPr>
        <dsp:cNvPr id="0" name=""/>
        <dsp:cNvSpPr/>
      </dsp:nvSpPr>
      <dsp:spPr>
        <a:xfrm>
          <a:off x="0" y="5387549"/>
          <a:ext cx="9620875" cy="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Stock_history_data, stock_metadata, stock_financial_info</a:t>
          </a:r>
        </a:p>
      </dsp:txBody>
      <dsp:txXfrm>
        <a:off x="0" y="5387549"/>
        <a:ext cx="9620875" cy="44890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172162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758967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517764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418486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17260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34317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993651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3977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hyperlink" Target="http://127.0.0.1:5000/get_all_pricing_history" TargetMode="External"/><Relationship Id="rId3" Type="http://schemas.openxmlformats.org/officeDocument/2006/relationships/hyperlink" Target="http://localhost:5000/getData" TargetMode="External"/><Relationship Id="rId7" Type="http://schemas.openxmlformats.org/officeDocument/2006/relationships/hyperlink" Target="http://127.0.0.1:5000/get_marketCap_over_1T"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localhost:5000/deleteData/symbol" TargetMode="External"/><Relationship Id="rId5" Type="http://schemas.openxmlformats.org/officeDocument/2006/relationships/hyperlink" Target="http://localhost:5000/updateData/symbol" TargetMode="External"/><Relationship Id="rId10" Type="http://schemas.openxmlformats.org/officeDocument/2006/relationships/hyperlink" Target="http://127.0.0.1:5000/get_data_to_visualize" TargetMode="External"/><Relationship Id="rId4" Type="http://schemas.openxmlformats.org/officeDocument/2006/relationships/hyperlink" Target="http://localhost:5000/addData" TargetMode="External"/><Relationship Id="rId9" Type="http://schemas.openxmlformats.org/officeDocument/2006/relationships/hyperlink" Target="http://127.0.0.1:5000/get_pricing_history_highest_ope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title"/>
          </p:nvPr>
        </p:nvSpPr>
        <p:spPr>
          <a:xfrm>
            <a:off x="5476874" y="1671639"/>
            <a:ext cx="5884027" cy="1204912"/>
          </a:xfrm>
        </p:spPr>
        <p:txBody>
          <a:bodyPr anchor="b">
            <a:normAutofit/>
          </a:bodyPr>
          <a:lstStyle/>
          <a:p>
            <a:r>
              <a:rPr lang="en-US" sz="1500" dirty="0"/>
              <a:t>INFS-740 Project Presentation</a:t>
            </a:r>
            <a:br>
              <a:rPr lang="en-US" sz="1500" dirty="0"/>
            </a:br>
            <a:br>
              <a:rPr lang="en-US" sz="1500" dirty="0"/>
            </a:br>
            <a:r>
              <a:rPr lang="en-US" sz="1500" dirty="0"/>
              <a:t>Financial data viewer and analyzer</a:t>
            </a:r>
            <a:br>
              <a:rPr lang="en-US" sz="1500" dirty="0"/>
            </a:br>
            <a:br>
              <a:rPr lang="en-US" sz="1500" dirty="0"/>
            </a:br>
            <a:endParaRPr lang="en-US" sz="1500" dirty="0"/>
          </a:p>
        </p:txBody>
      </p:sp>
      <p:pic>
        <p:nvPicPr>
          <p:cNvPr id="4" name="Video 3" descr="Stock Market Bar Graph">
            <a:extLst>
              <a:ext uri="{FF2B5EF4-FFF2-40B4-BE49-F238E27FC236}">
                <a16:creationId xmlns:a16="http://schemas.microsoft.com/office/drawing/2014/main" id="{099D6007-15EA-B1F3-31C8-60641829F5D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6022"/>
          <a:stretch/>
        </p:blipFill>
        <p:spPr>
          <a:xfrm>
            <a:off x="0" y="4674"/>
            <a:ext cx="6576291" cy="6853097"/>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9" name="Slide Number Placeholder 3">
            <a:extLst>
              <a:ext uri="{FF2B5EF4-FFF2-40B4-BE49-F238E27FC236}">
                <a16:creationId xmlns:a16="http://schemas.microsoft.com/office/drawing/2014/main" id="{316F1EB9-53CC-1CBB-EAF5-207818641CA5}"/>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1</a:t>
            </a:fld>
            <a:endParaRPr lang="en-US"/>
          </a:p>
        </p:txBody>
      </p:sp>
      <p:sp>
        <p:nvSpPr>
          <p:cNvPr id="11" name="Content Placeholder 4">
            <a:extLst>
              <a:ext uri="{FF2B5EF4-FFF2-40B4-BE49-F238E27FC236}">
                <a16:creationId xmlns:a16="http://schemas.microsoft.com/office/drawing/2014/main" id="{7EFE0B1E-2F28-9361-48D1-CBDF67A4DCEC}"/>
              </a:ext>
            </a:extLst>
          </p:cNvPr>
          <p:cNvSpPr>
            <a:spLocks noGrp="1"/>
          </p:cNvSpPr>
          <p:nvPr>
            <p:ph sz="half" idx="14"/>
          </p:nvPr>
        </p:nvSpPr>
        <p:spPr>
          <a:xfrm>
            <a:off x="6829425" y="3660774"/>
            <a:ext cx="4531476" cy="1806576"/>
          </a:xfrm>
        </p:spPr>
        <p:txBody>
          <a:bodyPr/>
          <a:lstStyle/>
          <a:p>
            <a:r>
              <a:rPr lang="en-US" sz="1800" dirty="0"/>
              <a:t>Anjali Sharma</a:t>
            </a:r>
            <a:endParaRPr lang="en-US" dirty="0"/>
          </a:p>
        </p:txBody>
      </p: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2BEF-325F-56BC-E71C-F0E5151926EA}"/>
              </a:ext>
            </a:extLst>
          </p:cNvPr>
          <p:cNvSpPr>
            <a:spLocks noGrp="1"/>
          </p:cNvSpPr>
          <p:nvPr>
            <p:ph type="title"/>
          </p:nvPr>
        </p:nvSpPr>
        <p:spPr>
          <a:xfrm>
            <a:off x="1322318" y="268360"/>
            <a:ext cx="10038584" cy="884165"/>
          </a:xfrm>
        </p:spPr>
        <p:txBody>
          <a:bodyPr anchor="t">
            <a:normAutofit/>
          </a:bodyPr>
          <a:lstStyle/>
          <a:p>
            <a:r>
              <a:rPr lang="en-US" sz="1600" dirty="0"/>
              <a:t>More queries:</a:t>
            </a:r>
            <a:br>
              <a:rPr lang="en-US" dirty="0"/>
            </a:br>
            <a:r>
              <a:rPr lang="en-US" sz="1400" dirty="0">
                <a:highlight>
                  <a:srgbClr val="FFFF00"/>
                </a:highlight>
              </a:rPr>
              <a:t>Highest Pricing – aggregate summary data group by symbol</a:t>
            </a:r>
            <a:br>
              <a:rPr lang="en-US" sz="1400" dirty="0"/>
            </a:br>
            <a:endParaRPr lang="en-US" sz="1400" dirty="0"/>
          </a:p>
        </p:txBody>
      </p:sp>
      <p:sp>
        <p:nvSpPr>
          <p:cNvPr id="3" name="Content Placeholder 2">
            <a:extLst>
              <a:ext uri="{FF2B5EF4-FFF2-40B4-BE49-F238E27FC236}">
                <a16:creationId xmlns:a16="http://schemas.microsoft.com/office/drawing/2014/main" id="{16BAC84F-1DE9-20AD-37F5-B245D3F85518}"/>
              </a:ext>
            </a:extLst>
          </p:cNvPr>
          <p:cNvSpPr>
            <a:spLocks noGrp="1"/>
          </p:cNvSpPr>
          <p:nvPr>
            <p:ph sz="half" idx="2"/>
          </p:nvPr>
        </p:nvSpPr>
        <p:spPr>
          <a:xfrm>
            <a:off x="1322318" y="876301"/>
            <a:ext cx="9051032" cy="5322404"/>
          </a:xfrm>
        </p:spPr>
        <p:txBody>
          <a:bodyPr/>
          <a:lstStyle/>
          <a:p>
            <a:r>
              <a:rPr lang="en-US" dirty="0"/>
              <a:t>Click on Actions to see menu for additional items:</a:t>
            </a:r>
          </a:p>
          <a:p>
            <a:r>
              <a:rPr lang="en-US" dirty="0"/>
              <a:t>Specific query aggregate , group by symbol, get max price among all records</a:t>
            </a:r>
          </a:p>
          <a:p>
            <a:r>
              <a:rPr lang="en-US" dirty="0"/>
              <a:t>Primary collection : Stock_history_data</a:t>
            </a:r>
          </a:p>
          <a:p>
            <a:r>
              <a:rPr lang="en-US" dirty="0"/>
              <a:t>Secondary collections after filtering for highest price:</a:t>
            </a:r>
          </a:p>
          <a:p>
            <a:r>
              <a:rPr lang="en-US" dirty="0"/>
              <a:t>Stock_metadata and stock_financial_info</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F9DE5FD-1753-7611-84A9-EA4A11771159}"/>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6" name="Picture 5">
            <a:extLst>
              <a:ext uri="{FF2B5EF4-FFF2-40B4-BE49-F238E27FC236}">
                <a16:creationId xmlns:a16="http://schemas.microsoft.com/office/drawing/2014/main" id="{E8728B48-7587-97C5-A485-C79F01EE9012}"/>
              </a:ext>
            </a:extLst>
          </p:cNvPr>
          <p:cNvPicPr>
            <a:picLocks noChangeAspect="1"/>
          </p:cNvPicPr>
          <p:nvPr/>
        </p:nvPicPr>
        <p:blipFill>
          <a:blip r:embed="rId3"/>
          <a:stretch>
            <a:fillRect/>
          </a:stretch>
        </p:blipFill>
        <p:spPr>
          <a:xfrm>
            <a:off x="1398518" y="2777749"/>
            <a:ext cx="5497582" cy="3892827"/>
          </a:xfrm>
          <a:prstGeom prst="rect">
            <a:avLst/>
          </a:prstGeom>
        </p:spPr>
      </p:pic>
    </p:spTree>
    <p:extLst>
      <p:ext uri="{BB962C8B-B14F-4D97-AF65-F5344CB8AC3E}">
        <p14:creationId xmlns:p14="http://schemas.microsoft.com/office/powerpoint/2010/main" val="4252583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2BEF-325F-56BC-E71C-F0E5151926EA}"/>
              </a:ext>
            </a:extLst>
          </p:cNvPr>
          <p:cNvSpPr>
            <a:spLocks noGrp="1"/>
          </p:cNvSpPr>
          <p:nvPr>
            <p:ph type="title"/>
          </p:nvPr>
        </p:nvSpPr>
        <p:spPr>
          <a:xfrm>
            <a:off x="1322318" y="268360"/>
            <a:ext cx="10038584" cy="884165"/>
          </a:xfrm>
        </p:spPr>
        <p:txBody>
          <a:bodyPr anchor="t">
            <a:normAutofit/>
          </a:bodyPr>
          <a:lstStyle/>
          <a:p>
            <a:r>
              <a:rPr lang="en-US" sz="1600" dirty="0"/>
              <a:t>More queries:</a:t>
            </a:r>
            <a:br>
              <a:rPr lang="en-US" dirty="0"/>
            </a:br>
            <a:r>
              <a:rPr lang="en-US" sz="1400" dirty="0">
                <a:highlight>
                  <a:srgbClr val="FFFF00"/>
                </a:highlight>
              </a:rPr>
              <a:t>All Pricing history – verify from this raw data the aggregate summary of highest price</a:t>
            </a:r>
            <a:br>
              <a:rPr lang="en-US" sz="1400" dirty="0"/>
            </a:br>
            <a:endParaRPr lang="en-US" sz="1400" dirty="0"/>
          </a:p>
        </p:txBody>
      </p:sp>
      <p:sp>
        <p:nvSpPr>
          <p:cNvPr id="3" name="Content Placeholder 2">
            <a:extLst>
              <a:ext uri="{FF2B5EF4-FFF2-40B4-BE49-F238E27FC236}">
                <a16:creationId xmlns:a16="http://schemas.microsoft.com/office/drawing/2014/main" id="{16BAC84F-1DE9-20AD-37F5-B245D3F85518}"/>
              </a:ext>
            </a:extLst>
          </p:cNvPr>
          <p:cNvSpPr>
            <a:spLocks noGrp="1"/>
          </p:cNvSpPr>
          <p:nvPr>
            <p:ph sz="half" idx="2"/>
          </p:nvPr>
        </p:nvSpPr>
        <p:spPr>
          <a:xfrm>
            <a:off x="1322318" y="876301"/>
            <a:ext cx="9051032" cy="5322404"/>
          </a:xfrm>
        </p:spPr>
        <p:txBody>
          <a:bodyPr/>
          <a:lstStyle/>
          <a:p>
            <a:r>
              <a:rPr lang="en-US" dirty="0"/>
              <a:t>Click on Actions to see menu for additional items:</a:t>
            </a:r>
          </a:p>
          <a:p>
            <a:r>
              <a:rPr lang="en-US" dirty="0"/>
              <a:t>collections : Stock_history_data, stock_metadata, stock_default_key_stats for symbol match sort by highest price, symbol, date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F9DE5FD-1753-7611-84A9-EA4A11771159}"/>
              </a:ext>
            </a:extLst>
          </p:cNvPr>
          <p:cNvSpPr>
            <a:spLocks noGrp="1"/>
          </p:cNvSpPr>
          <p:nvPr>
            <p:ph type="sldNum" sz="quarter" idx="12"/>
          </p:nvPr>
        </p:nvSpPr>
        <p:spPr/>
        <p:txBody>
          <a:bodyPr/>
          <a:lstStyle/>
          <a:p>
            <a:fld id="{A49DFD55-3C28-40EF-9E31-A92D2E4017FF}" type="slidenum">
              <a:rPr lang="en-US" smtClean="0"/>
              <a:pPr/>
              <a:t>11</a:t>
            </a:fld>
            <a:endParaRPr lang="en-US" dirty="0"/>
          </a:p>
        </p:txBody>
      </p:sp>
      <p:pic>
        <p:nvPicPr>
          <p:cNvPr id="5" name="Picture 4">
            <a:extLst>
              <a:ext uri="{FF2B5EF4-FFF2-40B4-BE49-F238E27FC236}">
                <a16:creationId xmlns:a16="http://schemas.microsoft.com/office/drawing/2014/main" id="{B3A44EA1-3046-0982-3560-9A971FAA1F25}"/>
              </a:ext>
            </a:extLst>
          </p:cNvPr>
          <p:cNvPicPr>
            <a:picLocks noChangeAspect="1"/>
          </p:cNvPicPr>
          <p:nvPr/>
        </p:nvPicPr>
        <p:blipFill>
          <a:blip r:embed="rId3"/>
          <a:stretch>
            <a:fillRect/>
          </a:stretch>
        </p:blipFill>
        <p:spPr>
          <a:xfrm>
            <a:off x="1417200" y="2068291"/>
            <a:ext cx="6059925" cy="3913408"/>
          </a:xfrm>
          <a:prstGeom prst="rect">
            <a:avLst/>
          </a:prstGeom>
        </p:spPr>
      </p:pic>
    </p:spTree>
    <p:extLst>
      <p:ext uri="{BB962C8B-B14F-4D97-AF65-F5344CB8AC3E}">
        <p14:creationId xmlns:p14="http://schemas.microsoft.com/office/powerpoint/2010/main" val="6296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1780860"/>
          </a:xfrm>
        </p:spPr>
        <p:txBody>
          <a:bodyPr/>
          <a:lstStyle/>
          <a:p>
            <a:r>
              <a:rPr lang="en-US" dirty="0"/>
              <a:t>Visualizations </a:t>
            </a:r>
            <a:br>
              <a:rPr lang="en-US" dirty="0"/>
            </a:br>
            <a:r>
              <a:rPr lang="en-US" dirty="0"/>
              <a:t>bar chart and pie chart for highest price data</a:t>
            </a:r>
          </a:p>
        </p:txBody>
      </p:sp>
      <p:sp>
        <p:nvSpPr>
          <p:cNvPr id="13" name="Text Placeholder 12">
            <a:extLst>
              <a:ext uri="{FF2B5EF4-FFF2-40B4-BE49-F238E27FC236}">
                <a16:creationId xmlns:a16="http://schemas.microsoft.com/office/drawing/2014/main" id="{7E5B6E40-3A7D-ACF7-AA38-25977D322D81}"/>
              </a:ext>
            </a:extLst>
          </p:cNvPr>
          <p:cNvSpPr>
            <a:spLocks noGrp="1"/>
          </p:cNvSpPr>
          <p:nvPr>
            <p:ph type="body" idx="1"/>
          </p:nvPr>
        </p:nvSpPr>
        <p:spPr>
          <a:xfrm>
            <a:off x="1341120" y="2960877"/>
            <a:ext cx="2722880" cy="351284"/>
          </a:xfrm>
        </p:spPr>
        <p:txBody>
          <a:bodyPr/>
          <a:lstStyle/>
          <a:p>
            <a:pPr marL="0" indent="0">
              <a:buNone/>
            </a:pPr>
            <a:r>
              <a:rPr lang="en-US" dirty="0"/>
              <a:t>Bar Chart</a:t>
            </a:r>
          </a:p>
        </p:txBody>
      </p:sp>
      <p:sp>
        <p:nvSpPr>
          <p:cNvPr id="15" name="Text Placeholder 14">
            <a:extLst>
              <a:ext uri="{FF2B5EF4-FFF2-40B4-BE49-F238E27FC236}">
                <a16:creationId xmlns:a16="http://schemas.microsoft.com/office/drawing/2014/main" id="{A536BD54-EFA1-25A2-9F04-4F22C36E2A5D}"/>
              </a:ext>
            </a:extLst>
          </p:cNvPr>
          <p:cNvSpPr>
            <a:spLocks noGrp="1"/>
          </p:cNvSpPr>
          <p:nvPr>
            <p:ph type="body" idx="10"/>
          </p:nvPr>
        </p:nvSpPr>
        <p:spPr>
          <a:xfrm>
            <a:off x="4754881" y="2960877"/>
            <a:ext cx="5516880" cy="351284"/>
          </a:xfrm>
        </p:spPr>
        <p:txBody>
          <a:bodyPr/>
          <a:lstStyle/>
          <a:p>
            <a:r>
              <a:rPr lang="en-US" dirty="0"/>
              <a:t>Pie Chart</a:t>
            </a:r>
          </a:p>
          <a:p>
            <a:endParaRPr lang="en-US" dirty="0"/>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4754881" y="3324859"/>
            <a:ext cx="5506720" cy="3031489"/>
          </a:xfrm>
        </p:spPr>
        <p:txBody>
          <a:bodyPr>
            <a:normAutofit/>
          </a:bodyPr>
          <a:lstStyle/>
          <a:p>
            <a:r>
              <a:rPr lang="en-US" dirty="0"/>
              <a:t>Pie Chart</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12</a:t>
            </a:fld>
            <a:endParaRPr lang="en-US" dirty="0"/>
          </a:p>
        </p:txBody>
      </p:sp>
      <p:sp>
        <p:nvSpPr>
          <p:cNvPr id="6" name="Content Placeholder 5">
            <a:extLst>
              <a:ext uri="{FF2B5EF4-FFF2-40B4-BE49-F238E27FC236}">
                <a16:creationId xmlns:a16="http://schemas.microsoft.com/office/drawing/2014/main" id="{4E2CC373-077B-5879-CEC4-8A5CD6E11FBA}"/>
              </a:ext>
            </a:extLst>
          </p:cNvPr>
          <p:cNvSpPr>
            <a:spLocks noGrp="1"/>
          </p:cNvSpPr>
          <p:nvPr>
            <p:ph sz="half" idx="15"/>
          </p:nvPr>
        </p:nvSpPr>
        <p:spPr>
          <a:xfrm>
            <a:off x="276225" y="3392035"/>
            <a:ext cx="4366907" cy="2907164"/>
          </a:xfrm>
        </p:spPr>
        <p:txBody>
          <a:bodyPr/>
          <a:lstStyle/>
          <a:p>
            <a:pPr marL="0" indent="0">
              <a:buNone/>
            </a:pPr>
            <a:r>
              <a:rPr lang="en-US" dirty="0"/>
              <a:t>Bar Chart</a:t>
            </a:r>
          </a:p>
        </p:txBody>
      </p:sp>
      <p:pic>
        <p:nvPicPr>
          <p:cNvPr id="9" name="Picture 8" descr="A graph with red squares&#10;&#10;Description automatically generated">
            <a:extLst>
              <a:ext uri="{FF2B5EF4-FFF2-40B4-BE49-F238E27FC236}">
                <a16:creationId xmlns:a16="http://schemas.microsoft.com/office/drawing/2014/main" id="{4C8D6460-8897-DC08-B4BC-D8A2D83AD033}"/>
              </a:ext>
            </a:extLst>
          </p:cNvPr>
          <p:cNvPicPr>
            <a:picLocks noChangeAspect="1"/>
          </p:cNvPicPr>
          <p:nvPr/>
        </p:nvPicPr>
        <p:blipFill>
          <a:blip r:embed="rId3"/>
          <a:stretch>
            <a:fillRect/>
          </a:stretch>
        </p:blipFill>
        <p:spPr>
          <a:xfrm>
            <a:off x="249082" y="3920740"/>
            <a:ext cx="5070584" cy="2670559"/>
          </a:xfrm>
          <a:prstGeom prst="rect">
            <a:avLst/>
          </a:prstGeom>
        </p:spPr>
      </p:pic>
      <p:pic>
        <p:nvPicPr>
          <p:cNvPr id="11" name="Picture 10">
            <a:extLst>
              <a:ext uri="{FF2B5EF4-FFF2-40B4-BE49-F238E27FC236}">
                <a16:creationId xmlns:a16="http://schemas.microsoft.com/office/drawing/2014/main" id="{15642B5D-5AF0-425C-0178-471720C1E277}"/>
              </a:ext>
            </a:extLst>
          </p:cNvPr>
          <p:cNvPicPr>
            <a:picLocks noChangeAspect="1"/>
          </p:cNvPicPr>
          <p:nvPr/>
        </p:nvPicPr>
        <p:blipFill>
          <a:blip r:embed="rId4"/>
          <a:stretch>
            <a:fillRect/>
          </a:stretch>
        </p:blipFill>
        <p:spPr>
          <a:xfrm>
            <a:off x="5610681" y="3581554"/>
            <a:ext cx="4762669" cy="3276446"/>
          </a:xfrm>
          <a:prstGeom prst="rect">
            <a:avLst/>
          </a:prstGeom>
        </p:spPr>
      </p:pic>
    </p:spTree>
    <p:extLst>
      <p:ext uri="{BB962C8B-B14F-4D97-AF65-F5344CB8AC3E}">
        <p14:creationId xmlns:p14="http://schemas.microsoft.com/office/powerpoint/2010/main" val="63692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33851F-AF88-17B3-A34C-6370D4F02EAB}"/>
              </a:ext>
            </a:extLst>
          </p:cNvPr>
          <p:cNvSpPr>
            <a:spLocks noGrp="1"/>
          </p:cNvSpPr>
          <p:nvPr>
            <p:ph type="title"/>
          </p:nvPr>
        </p:nvSpPr>
        <p:spPr>
          <a:xfrm>
            <a:off x="201898" y="17999"/>
            <a:ext cx="8306314" cy="602179"/>
          </a:xfrm>
        </p:spPr>
        <p:txBody>
          <a:bodyPr anchor="t">
            <a:normAutofit fontScale="90000"/>
          </a:bodyPr>
          <a:lstStyle/>
          <a:p>
            <a:r>
              <a:rPr lang="en-US" sz="1400" dirty="0"/>
              <a:t>Machine learning </a:t>
            </a:r>
            <a:br>
              <a:rPr lang="en-US" sz="1400" dirty="0"/>
            </a:br>
            <a:r>
              <a:rPr lang="en-US" sz="1400" dirty="0"/>
              <a:t>linear regression model to predict next closing price of a given trading symbol</a:t>
            </a:r>
          </a:p>
        </p:txBody>
      </p:sp>
      <p:sp>
        <p:nvSpPr>
          <p:cNvPr id="19" name="Text Placeholder 2">
            <a:extLst>
              <a:ext uri="{FF2B5EF4-FFF2-40B4-BE49-F238E27FC236}">
                <a16:creationId xmlns:a16="http://schemas.microsoft.com/office/drawing/2014/main" id="{EF3D3676-82DF-E29E-1BB6-833462569FB6}"/>
              </a:ext>
            </a:extLst>
          </p:cNvPr>
          <p:cNvSpPr>
            <a:spLocks noGrp="1"/>
          </p:cNvSpPr>
          <p:nvPr>
            <p:ph type="body" idx="1"/>
          </p:nvPr>
        </p:nvSpPr>
        <p:spPr>
          <a:xfrm>
            <a:off x="201898" y="620178"/>
            <a:ext cx="2722880" cy="351284"/>
          </a:xfrm>
        </p:spPr>
        <p:txBody>
          <a:bodyPr/>
          <a:lstStyle/>
          <a:p>
            <a:r>
              <a:rPr lang="en-US" dirty="0"/>
              <a:t>Code</a:t>
            </a:r>
          </a:p>
        </p:txBody>
      </p:sp>
      <p:pic>
        <p:nvPicPr>
          <p:cNvPr id="16" name="Content Placeholder 15">
            <a:extLst>
              <a:ext uri="{FF2B5EF4-FFF2-40B4-BE49-F238E27FC236}">
                <a16:creationId xmlns:a16="http://schemas.microsoft.com/office/drawing/2014/main" id="{0BA7698A-3288-B58A-88E9-39042C5264C0}"/>
              </a:ext>
            </a:extLst>
          </p:cNvPr>
          <p:cNvPicPr>
            <a:picLocks noGrp="1" noChangeAspect="1"/>
          </p:cNvPicPr>
          <p:nvPr>
            <p:ph sz="half" idx="15"/>
          </p:nvPr>
        </p:nvPicPr>
        <p:blipFill>
          <a:blip r:embed="rId3"/>
          <a:stretch>
            <a:fillRect/>
          </a:stretch>
        </p:blipFill>
        <p:spPr>
          <a:xfrm>
            <a:off x="939901" y="569236"/>
            <a:ext cx="4236752" cy="3281059"/>
          </a:xfrm>
        </p:spPr>
      </p:pic>
      <p:sp>
        <p:nvSpPr>
          <p:cNvPr id="23" name="Text Placeholder 4">
            <a:extLst>
              <a:ext uri="{FF2B5EF4-FFF2-40B4-BE49-F238E27FC236}">
                <a16:creationId xmlns:a16="http://schemas.microsoft.com/office/drawing/2014/main" id="{B24FBDC6-530D-90C7-0FFC-ABC8F8994750}"/>
              </a:ext>
            </a:extLst>
          </p:cNvPr>
          <p:cNvSpPr>
            <a:spLocks noGrp="1"/>
          </p:cNvSpPr>
          <p:nvPr>
            <p:ph type="body" idx="10"/>
          </p:nvPr>
        </p:nvSpPr>
        <p:spPr>
          <a:xfrm>
            <a:off x="9133724" y="710836"/>
            <a:ext cx="1631195" cy="351284"/>
          </a:xfrm>
        </p:spPr>
        <p:txBody>
          <a:bodyPr/>
          <a:lstStyle/>
          <a:p>
            <a:r>
              <a:rPr lang="en-US" dirty="0"/>
              <a:t>Graph</a:t>
            </a:r>
          </a:p>
        </p:txBody>
      </p:sp>
      <p:pic>
        <p:nvPicPr>
          <p:cNvPr id="14" name="Picture 13">
            <a:extLst>
              <a:ext uri="{FF2B5EF4-FFF2-40B4-BE49-F238E27FC236}">
                <a16:creationId xmlns:a16="http://schemas.microsoft.com/office/drawing/2014/main" id="{AF013CD9-27D3-043B-E078-E0DADB8E0D37}"/>
              </a:ext>
            </a:extLst>
          </p:cNvPr>
          <p:cNvPicPr>
            <a:picLocks noChangeAspect="1"/>
          </p:cNvPicPr>
          <p:nvPr/>
        </p:nvPicPr>
        <p:blipFill>
          <a:blip r:embed="rId4"/>
          <a:stretch>
            <a:fillRect/>
          </a:stretch>
        </p:blipFill>
        <p:spPr>
          <a:xfrm>
            <a:off x="4967781" y="2044558"/>
            <a:ext cx="7367795" cy="4494354"/>
          </a:xfrm>
          <a:prstGeom prst="rect">
            <a:avLst/>
          </a:prstGeom>
          <a:noFill/>
        </p:spPr>
      </p:pic>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pic>
        <p:nvPicPr>
          <p:cNvPr id="18" name="Picture 17">
            <a:extLst>
              <a:ext uri="{FF2B5EF4-FFF2-40B4-BE49-F238E27FC236}">
                <a16:creationId xmlns:a16="http://schemas.microsoft.com/office/drawing/2014/main" id="{4F3D5FBC-5845-5AC6-A81C-4A4D178CC166}"/>
              </a:ext>
            </a:extLst>
          </p:cNvPr>
          <p:cNvPicPr>
            <a:picLocks noChangeAspect="1"/>
          </p:cNvPicPr>
          <p:nvPr/>
        </p:nvPicPr>
        <p:blipFill>
          <a:blip r:embed="rId5"/>
          <a:stretch>
            <a:fillRect/>
          </a:stretch>
        </p:blipFill>
        <p:spPr>
          <a:xfrm>
            <a:off x="201898" y="3901237"/>
            <a:ext cx="4683402" cy="3532623"/>
          </a:xfrm>
          <a:prstGeom prst="rect">
            <a:avLst/>
          </a:prstGeom>
        </p:spPr>
      </p:pic>
    </p:spTree>
    <p:extLst>
      <p:ext uri="{BB962C8B-B14F-4D97-AF65-F5344CB8AC3E}">
        <p14:creationId xmlns:p14="http://schemas.microsoft.com/office/powerpoint/2010/main" val="1969787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a:noAutofit/>
          </a:bodyPr>
          <a:lstStyle/>
          <a:p>
            <a:r>
              <a:rPr lang="en-US" dirty="0"/>
              <a:t>Anjali Sharma</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827643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219076" y="268361"/>
            <a:ext cx="7277100" cy="352280"/>
          </a:xfrm>
        </p:spPr>
        <p:txBody>
          <a:bodyPr anchor="t">
            <a:normAutofit fontScale="90000"/>
          </a:bodyPr>
          <a:lstStyle/>
          <a:p>
            <a:r>
              <a:rPr lang="en-US" dirty="0"/>
              <a:t>detail</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graphicFrame>
        <p:nvGraphicFramePr>
          <p:cNvPr id="7" name="Content Placeholder 2">
            <a:extLst>
              <a:ext uri="{FF2B5EF4-FFF2-40B4-BE49-F238E27FC236}">
                <a16:creationId xmlns:a16="http://schemas.microsoft.com/office/drawing/2014/main" id="{2D194D54-F93F-15B2-B9F8-09F736DF6BC8}"/>
              </a:ext>
            </a:extLst>
          </p:cNvPr>
          <p:cNvGraphicFramePr>
            <a:graphicFrameLocks noGrp="1"/>
          </p:cNvGraphicFramePr>
          <p:nvPr>
            <p:ph sz="half" idx="2"/>
            <p:extLst>
              <p:ext uri="{D42A27DB-BD31-4B8C-83A1-F6EECF244321}">
                <p14:modId xmlns:p14="http://schemas.microsoft.com/office/powerpoint/2010/main" val="1180677438"/>
              </p:ext>
            </p:extLst>
          </p:nvPr>
        </p:nvGraphicFramePr>
        <p:xfrm>
          <a:off x="752475" y="752475"/>
          <a:ext cx="9620875" cy="5837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0"/>
            <a:ext cx="8088382" cy="560315"/>
          </a:xfrm>
        </p:spPr>
        <p:txBody>
          <a:bodyPr anchor="t">
            <a:normAutofit/>
          </a:bodyPr>
          <a:lstStyle/>
          <a:p>
            <a:r>
              <a:rPr lang="en-US" dirty="0"/>
              <a:t>Mongo database collections</a:t>
            </a:r>
          </a:p>
        </p:txBody>
      </p:sp>
      <p:pic>
        <p:nvPicPr>
          <p:cNvPr id="5" name="Content Placeholder 4">
            <a:extLst>
              <a:ext uri="{FF2B5EF4-FFF2-40B4-BE49-F238E27FC236}">
                <a16:creationId xmlns:a16="http://schemas.microsoft.com/office/drawing/2014/main" id="{6EF7D9B9-E9E1-9A80-A3B5-3EB11AF3B039}"/>
              </a:ext>
            </a:extLst>
          </p:cNvPr>
          <p:cNvPicPr>
            <a:picLocks noGrp="1" noChangeAspect="1"/>
          </p:cNvPicPr>
          <p:nvPr>
            <p:ph sz="half" idx="2"/>
          </p:nvPr>
        </p:nvPicPr>
        <p:blipFill>
          <a:blip r:embed="rId3"/>
          <a:stretch>
            <a:fillRect/>
          </a:stretch>
        </p:blipFill>
        <p:spPr>
          <a:xfrm>
            <a:off x="1261348" y="1718994"/>
            <a:ext cx="10231278" cy="3839111"/>
          </a:xfrm>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0"/>
            <a:ext cx="5021332" cy="560315"/>
          </a:xfrm>
        </p:spPr>
        <p:txBody>
          <a:bodyPr anchor="t"/>
          <a:lstStyle/>
          <a:p>
            <a:r>
              <a:rPr lang="en-US" dirty="0"/>
              <a:t>apis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704850" y="828676"/>
            <a:ext cx="11201400" cy="5457824"/>
          </a:xfrm>
        </p:spPr>
        <p:txBody>
          <a:bodyPr>
            <a:normAutofit/>
          </a:bodyPr>
          <a:lstStyle/>
          <a:p>
            <a:br>
              <a:rPr lang="en-US" dirty="0"/>
            </a:br>
            <a:r>
              <a:rPr lang="en-US" sz="1800" dirty="0"/>
              <a:t>get Data </a:t>
            </a:r>
            <a:r>
              <a:rPr lang="en-US" sz="1800" dirty="0">
                <a:hlinkClick r:id="rId3"/>
              </a:rPr>
              <a:t>http://localhost:5000/getData</a:t>
            </a:r>
            <a:br>
              <a:rPr lang="en-US" sz="1800" dirty="0"/>
            </a:br>
            <a:br>
              <a:rPr lang="en-US" sz="1800" dirty="0"/>
            </a:br>
            <a:r>
              <a:rPr lang="en-US" sz="1800" dirty="0"/>
              <a:t>add finance data </a:t>
            </a:r>
            <a:r>
              <a:rPr lang="en-US" sz="1800" dirty="0">
                <a:hlinkClick r:id="rId4"/>
              </a:rPr>
              <a:t>http://localhost:5000/addData</a:t>
            </a:r>
            <a:br>
              <a:rPr lang="en-US" sz="1800" dirty="0"/>
            </a:br>
            <a:br>
              <a:rPr lang="en-US" sz="1800" dirty="0"/>
            </a:br>
            <a:r>
              <a:rPr lang="en-US" sz="1800" dirty="0"/>
              <a:t>update finance data </a:t>
            </a:r>
            <a:r>
              <a:rPr lang="en-US" sz="1800" dirty="0">
                <a:hlinkClick r:id="rId5"/>
              </a:rPr>
              <a:t>http://localhost:5000/updateData/symbol</a:t>
            </a:r>
            <a:br>
              <a:rPr lang="en-US" sz="1800" dirty="0"/>
            </a:br>
            <a:br>
              <a:rPr lang="en-US" sz="1800" dirty="0"/>
            </a:br>
            <a:r>
              <a:rPr lang="en-US" sz="1800" dirty="0"/>
              <a:t>delete finance data by symbol </a:t>
            </a:r>
            <a:r>
              <a:rPr lang="en-US" sz="1800" dirty="0">
                <a:hlinkClick r:id="rId6"/>
              </a:rPr>
              <a:t>http://localhost:5000/deleteData/symbol</a:t>
            </a:r>
            <a:br>
              <a:rPr lang="en-US" sz="1800" dirty="0"/>
            </a:br>
            <a:br>
              <a:rPr lang="en-US" sz="1800" dirty="0"/>
            </a:br>
            <a:r>
              <a:rPr lang="en-US" sz="1800" dirty="0"/>
              <a:t>get_marketCap_Over_1T </a:t>
            </a:r>
            <a:r>
              <a:rPr lang="en-US" sz="1800" dirty="0">
                <a:hlinkClick r:id="rId7"/>
              </a:rPr>
              <a:t>http://127.0.0.1:5000/get_marketCap_over_1T</a:t>
            </a:r>
            <a:br>
              <a:rPr lang="en-US" sz="1800" dirty="0"/>
            </a:br>
            <a:br>
              <a:rPr lang="en-US" sz="1800" dirty="0"/>
            </a:br>
            <a:r>
              <a:rPr lang="en-US" sz="1800" dirty="0"/>
              <a:t>get all pricing history </a:t>
            </a:r>
            <a:r>
              <a:rPr lang="en-US" sz="1800" dirty="0">
                <a:hlinkClick r:id="rId8"/>
              </a:rPr>
              <a:t>http://127.0.0.1:5000/get_all_pricing_history</a:t>
            </a:r>
            <a:br>
              <a:rPr lang="en-US" sz="1800" dirty="0"/>
            </a:br>
            <a:br>
              <a:rPr lang="en-US" sz="1800" dirty="0"/>
            </a:br>
            <a:r>
              <a:rPr lang="en-US" sz="1800" dirty="0"/>
              <a:t>get highest open price </a:t>
            </a:r>
            <a:r>
              <a:rPr lang="en-US" sz="1800" dirty="0">
                <a:hlinkClick r:id="rId9"/>
              </a:rPr>
              <a:t>http://127.0.0.1:5000/get_pricing_history_highest_open</a:t>
            </a:r>
            <a:br>
              <a:rPr lang="en-US" sz="1800" dirty="0"/>
            </a:br>
            <a:br>
              <a:rPr lang="en-US" sz="1800" dirty="0"/>
            </a:br>
            <a:r>
              <a:rPr lang="en-US" sz="1800" dirty="0"/>
              <a:t>get data to visualize </a:t>
            </a:r>
            <a:r>
              <a:rPr lang="en-US" sz="1800" dirty="0">
                <a:hlinkClick r:id="rId10"/>
              </a:rPr>
              <a:t>http://127.0.0.1:5000/get_data_to_visualize</a:t>
            </a:r>
            <a:endParaRPr lang="en-US" dirty="0"/>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132801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991350" y="487680"/>
            <a:ext cx="4179570" cy="3376691"/>
          </a:xfrm>
        </p:spPr>
        <p:txBody>
          <a:bodyPr/>
          <a:lstStyle/>
          <a:p>
            <a:r>
              <a:rPr lang="en-US" dirty="0"/>
              <a:t>Overcoming nervousness</a:t>
            </a:r>
          </a:p>
        </p:txBody>
      </p:sp>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BE3C86AD-B652-90F2-628B-7E93B92B9F5F}"/>
              </a:ext>
            </a:extLst>
          </p:cNvPr>
          <p:cNvSpPr>
            <a:spLocks noGrp="1"/>
          </p:cNvSpPr>
          <p:nvPr>
            <p:ph type="pic" sz="quarter" idx="10"/>
          </p:nvPr>
        </p:nvSpPr>
        <p:spPr>
          <a:xfrm>
            <a:off x="0" y="44450"/>
            <a:ext cx="12068175" cy="1115485"/>
          </a:xfrm>
        </p:spPr>
        <p:txBody>
          <a:bodyPr>
            <a:normAutofit fontScale="85000" lnSpcReduction="20000"/>
          </a:bodyPr>
          <a:lstStyle/>
          <a:p>
            <a:r>
              <a:rPr lang="en-US" dirty="0"/>
              <a:t>Home Page: </a:t>
            </a:r>
          </a:p>
          <a:p>
            <a:r>
              <a:rPr lang="en-US" dirty="0"/>
              <a:t>Collections : stock_metadata, stock_financial_info, stock_default_key_stats</a:t>
            </a:r>
          </a:p>
          <a:p>
            <a:r>
              <a:rPr lang="en-US" dirty="0"/>
              <a:t>Sorting, filtering, pagination features </a:t>
            </a:r>
          </a:p>
          <a:p>
            <a:endParaRPr lang="en-US" dirty="0"/>
          </a:p>
        </p:txBody>
      </p:sp>
      <p:pic>
        <p:nvPicPr>
          <p:cNvPr id="6" name="Picture 5">
            <a:extLst>
              <a:ext uri="{FF2B5EF4-FFF2-40B4-BE49-F238E27FC236}">
                <a16:creationId xmlns:a16="http://schemas.microsoft.com/office/drawing/2014/main" id="{6FDAA581-2C1D-F6E0-747A-230DE15795F7}"/>
              </a:ext>
            </a:extLst>
          </p:cNvPr>
          <p:cNvPicPr>
            <a:picLocks noChangeAspect="1"/>
          </p:cNvPicPr>
          <p:nvPr/>
        </p:nvPicPr>
        <p:blipFill>
          <a:blip r:embed="rId3"/>
          <a:stretch>
            <a:fillRect/>
          </a:stretch>
        </p:blipFill>
        <p:spPr>
          <a:xfrm>
            <a:off x="0" y="1245243"/>
            <a:ext cx="12192000" cy="5777213"/>
          </a:xfrm>
          <a:prstGeom prst="rect">
            <a:avLst/>
          </a:prstGeom>
        </p:spPr>
      </p:pic>
    </p:spTree>
    <p:extLst>
      <p:ext uri="{BB962C8B-B14F-4D97-AF65-F5344CB8AC3E}">
        <p14:creationId xmlns:p14="http://schemas.microsoft.com/office/powerpoint/2010/main" val="2241459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2BEF-325F-56BC-E71C-F0E5151926EA}"/>
              </a:ext>
            </a:extLst>
          </p:cNvPr>
          <p:cNvSpPr>
            <a:spLocks noGrp="1"/>
          </p:cNvSpPr>
          <p:nvPr>
            <p:ph type="title"/>
          </p:nvPr>
        </p:nvSpPr>
        <p:spPr>
          <a:xfrm>
            <a:off x="1322318" y="268360"/>
            <a:ext cx="7288282" cy="807965"/>
          </a:xfrm>
        </p:spPr>
        <p:txBody>
          <a:bodyPr anchor="t"/>
          <a:lstStyle/>
          <a:p>
            <a:r>
              <a:rPr lang="en-US" dirty="0"/>
              <a:t>ADD data</a:t>
            </a:r>
          </a:p>
        </p:txBody>
      </p:sp>
      <p:sp>
        <p:nvSpPr>
          <p:cNvPr id="3" name="Content Placeholder 2">
            <a:extLst>
              <a:ext uri="{FF2B5EF4-FFF2-40B4-BE49-F238E27FC236}">
                <a16:creationId xmlns:a16="http://schemas.microsoft.com/office/drawing/2014/main" id="{16BAC84F-1DE9-20AD-37F5-B245D3F85518}"/>
              </a:ext>
            </a:extLst>
          </p:cNvPr>
          <p:cNvSpPr>
            <a:spLocks noGrp="1"/>
          </p:cNvSpPr>
          <p:nvPr>
            <p:ph sz="half" idx="2"/>
          </p:nvPr>
        </p:nvSpPr>
        <p:spPr>
          <a:xfrm>
            <a:off x="1322388" y="876300"/>
            <a:ext cx="9050962" cy="5293829"/>
          </a:xfrm>
        </p:spPr>
        <p:txBody>
          <a:bodyPr/>
          <a:lstStyle/>
          <a:p>
            <a:r>
              <a:rPr lang="en-US" dirty="0"/>
              <a:t>Click on ADD STOCK DATA at the Toolbar, the application will present empty form to enter the data. The button text alters between Update and Save as display text based on EDIT or ADD operations. Here since we are adding new record, the text displays as Save. The data will be added to corresponding collections.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F9DE5FD-1753-7611-84A9-EA4A11771159}"/>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7" name="Picture 6">
            <a:extLst>
              <a:ext uri="{FF2B5EF4-FFF2-40B4-BE49-F238E27FC236}">
                <a16:creationId xmlns:a16="http://schemas.microsoft.com/office/drawing/2014/main" id="{69AEF5DB-CD9A-90F4-0736-B2F4928A247D}"/>
              </a:ext>
            </a:extLst>
          </p:cNvPr>
          <p:cNvPicPr>
            <a:picLocks noChangeAspect="1"/>
          </p:cNvPicPr>
          <p:nvPr/>
        </p:nvPicPr>
        <p:blipFill>
          <a:blip r:embed="rId3"/>
          <a:stretch>
            <a:fillRect/>
          </a:stretch>
        </p:blipFill>
        <p:spPr>
          <a:xfrm>
            <a:off x="2943964" y="2044261"/>
            <a:ext cx="5171336" cy="4764454"/>
          </a:xfrm>
          <a:prstGeom prst="rect">
            <a:avLst/>
          </a:prstGeom>
        </p:spPr>
      </p:pic>
    </p:spTree>
    <p:extLst>
      <p:ext uri="{BB962C8B-B14F-4D97-AF65-F5344CB8AC3E}">
        <p14:creationId xmlns:p14="http://schemas.microsoft.com/office/powerpoint/2010/main" val="2823623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2BEF-325F-56BC-E71C-F0E5151926EA}"/>
              </a:ext>
            </a:extLst>
          </p:cNvPr>
          <p:cNvSpPr>
            <a:spLocks noGrp="1"/>
          </p:cNvSpPr>
          <p:nvPr>
            <p:ph type="title"/>
          </p:nvPr>
        </p:nvSpPr>
        <p:spPr>
          <a:xfrm>
            <a:off x="1322318" y="268360"/>
            <a:ext cx="7288282" cy="807965"/>
          </a:xfrm>
        </p:spPr>
        <p:txBody>
          <a:bodyPr anchor="t"/>
          <a:lstStyle/>
          <a:p>
            <a:r>
              <a:rPr lang="en-US" dirty="0"/>
              <a:t>Update the data</a:t>
            </a:r>
          </a:p>
        </p:txBody>
      </p:sp>
      <p:sp>
        <p:nvSpPr>
          <p:cNvPr id="3" name="Content Placeholder 2">
            <a:extLst>
              <a:ext uri="{FF2B5EF4-FFF2-40B4-BE49-F238E27FC236}">
                <a16:creationId xmlns:a16="http://schemas.microsoft.com/office/drawing/2014/main" id="{16BAC84F-1DE9-20AD-37F5-B245D3F85518}"/>
              </a:ext>
            </a:extLst>
          </p:cNvPr>
          <p:cNvSpPr>
            <a:spLocks noGrp="1"/>
          </p:cNvSpPr>
          <p:nvPr>
            <p:ph sz="half" idx="2"/>
          </p:nvPr>
        </p:nvSpPr>
        <p:spPr>
          <a:xfrm>
            <a:off x="1322388" y="876300"/>
            <a:ext cx="9050962" cy="5293829"/>
          </a:xfrm>
        </p:spPr>
        <p:txBody>
          <a:bodyPr/>
          <a:lstStyle/>
          <a:p>
            <a:r>
              <a:rPr lang="en-US" dirty="0"/>
              <a:t>Click on Pencil Icon to edit existing record: The button text alters between Update and Save as display text based on EDIT or ADD operations. Here since we are editing existing record the text displays as Update.</a:t>
            </a:r>
          </a:p>
          <a:p>
            <a:r>
              <a:rPr lang="en-US" dirty="0"/>
              <a:t>The data will be updated to all collections respectively-</a:t>
            </a:r>
          </a:p>
          <a:p>
            <a:r>
              <a:rPr lang="en-US" dirty="0"/>
              <a:t>Stock_metadata, stock_financial_info and stock_default_key_stats</a:t>
            </a:r>
          </a:p>
          <a:p>
            <a:endParaRPr lang="en-US" dirty="0"/>
          </a:p>
          <a:p>
            <a:endParaRPr lang="en-US" dirty="0"/>
          </a:p>
        </p:txBody>
      </p:sp>
      <p:sp>
        <p:nvSpPr>
          <p:cNvPr id="4" name="Slide Number Placeholder 3">
            <a:extLst>
              <a:ext uri="{FF2B5EF4-FFF2-40B4-BE49-F238E27FC236}">
                <a16:creationId xmlns:a16="http://schemas.microsoft.com/office/drawing/2014/main" id="{EF9DE5FD-1753-7611-84A9-EA4A11771159}"/>
              </a:ext>
            </a:extLst>
          </p:cNvPr>
          <p:cNvSpPr>
            <a:spLocks noGrp="1"/>
          </p:cNvSpPr>
          <p:nvPr>
            <p:ph type="sldNum" sz="quarter" idx="12"/>
          </p:nvPr>
        </p:nvSpPr>
        <p:spPr/>
        <p:txBody>
          <a:bodyPr/>
          <a:lstStyle/>
          <a:p>
            <a:fld id="{A49DFD55-3C28-40EF-9E31-A92D2E4017FF}" type="slidenum">
              <a:rPr lang="en-US" smtClean="0"/>
              <a:pPr/>
              <a:t>7</a:t>
            </a:fld>
            <a:endParaRPr lang="en-US" dirty="0"/>
          </a:p>
        </p:txBody>
      </p:sp>
      <p:pic>
        <p:nvPicPr>
          <p:cNvPr id="6" name="Picture 5">
            <a:extLst>
              <a:ext uri="{FF2B5EF4-FFF2-40B4-BE49-F238E27FC236}">
                <a16:creationId xmlns:a16="http://schemas.microsoft.com/office/drawing/2014/main" id="{C841A4FB-473D-284C-1C14-0FFD3F0D055F}"/>
              </a:ext>
            </a:extLst>
          </p:cNvPr>
          <p:cNvPicPr>
            <a:picLocks noChangeAspect="1"/>
          </p:cNvPicPr>
          <p:nvPr/>
        </p:nvPicPr>
        <p:blipFill>
          <a:blip r:embed="rId3"/>
          <a:stretch>
            <a:fillRect/>
          </a:stretch>
        </p:blipFill>
        <p:spPr>
          <a:xfrm>
            <a:off x="0" y="2697033"/>
            <a:ext cx="12192000" cy="4160967"/>
          </a:xfrm>
          <a:prstGeom prst="rect">
            <a:avLst/>
          </a:prstGeom>
        </p:spPr>
      </p:pic>
    </p:spTree>
    <p:extLst>
      <p:ext uri="{BB962C8B-B14F-4D97-AF65-F5344CB8AC3E}">
        <p14:creationId xmlns:p14="http://schemas.microsoft.com/office/powerpoint/2010/main" val="375658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2BEF-325F-56BC-E71C-F0E5151926EA}"/>
              </a:ext>
            </a:extLst>
          </p:cNvPr>
          <p:cNvSpPr>
            <a:spLocks noGrp="1"/>
          </p:cNvSpPr>
          <p:nvPr>
            <p:ph type="title"/>
          </p:nvPr>
        </p:nvSpPr>
        <p:spPr>
          <a:xfrm>
            <a:off x="1322318" y="268360"/>
            <a:ext cx="7288282" cy="807965"/>
          </a:xfrm>
        </p:spPr>
        <p:txBody>
          <a:bodyPr anchor="t"/>
          <a:lstStyle/>
          <a:p>
            <a:r>
              <a:rPr lang="en-US" dirty="0"/>
              <a:t>Delete data</a:t>
            </a:r>
          </a:p>
        </p:txBody>
      </p:sp>
      <p:sp>
        <p:nvSpPr>
          <p:cNvPr id="3" name="Content Placeholder 2">
            <a:extLst>
              <a:ext uri="{FF2B5EF4-FFF2-40B4-BE49-F238E27FC236}">
                <a16:creationId xmlns:a16="http://schemas.microsoft.com/office/drawing/2014/main" id="{16BAC84F-1DE9-20AD-37F5-B245D3F85518}"/>
              </a:ext>
            </a:extLst>
          </p:cNvPr>
          <p:cNvSpPr>
            <a:spLocks noGrp="1"/>
          </p:cNvSpPr>
          <p:nvPr>
            <p:ph sz="half" idx="2"/>
          </p:nvPr>
        </p:nvSpPr>
        <p:spPr>
          <a:xfrm>
            <a:off x="1322388" y="904875"/>
            <a:ext cx="9050962" cy="5293829"/>
          </a:xfrm>
        </p:spPr>
        <p:txBody>
          <a:bodyPr/>
          <a:lstStyle/>
          <a:p>
            <a:r>
              <a:rPr lang="en-US" dirty="0"/>
              <a:t>Click on Trashcan Icon, the record will be deleted from all corresponding collections. collections. Filter the record you want to delete and click on Trashcan </a:t>
            </a:r>
          </a:p>
          <a:p>
            <a:r>
              <a:rPr lang="en-US" dirty="0"/>
              <a:t>Search before delete, verify with database and search again after deleting and verify with database.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F9DE5FD-1753-7611-84A9-EA4A11771159}"/>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6" name="Picture 5">
            <a:extLst>
              <a:ext uri="{FF2B5EF4-FFF2-40B4-BE49-F238E27FC236}">
                <a16:creationId xmlns:a16="http://schemas.microsoft.com/office/drawing/2014/main" id="{473BD3E5-C190-43DF-D3D5-902D12E88BE9}"/>
              </a:ext>
            </a:extLst>
          </p:cNvPr>
          <p:cNvPicPr>
            <a:picLocks noChangeAspect="1"/>
          </p:cNvPicPr>
          <p:nvPr/>
        </p:nvPicPr>
        <p:blipFill>
          <a:blip r:embed="rId3"/>
          <a:stretch>
            <a:fillRect/>
          </a:stretch>
        </p:blipFill>
        <p:spPr>
          <a:xfrm>
            <a:off x="95250" y="2485447"/>
            <a:ext cx="11609189" cy="1965577"/>
          </a:xfrm>
          <a:prstGeom prst="rect">
            <a:avLst/>
          </a:prstGeom>
        </p:spPr>
      </p:pic>
      <p:pic>
        <p:nvPicPr>
          <p:cNvPr id="9" name="Picture 8">
            <a:extLst>
              <a:ext uri="{FF2B5EF4-FFF2-40B4-BE49-F238E27FC236}">
                <a16:creationId xmlns:a16="http://schemas.microsoft.com/office/drawing/2014/main" id="{DFA8498F-3435-A05F-283B-92C835FCB0D5}"/>
              </a:ext>
            </a:extLst>
          </p:cNvPr>
          <p:cNvPicPr>
            <a:picLocks noChangeAspect="1"/>
          </p:cNvPicPr>
          <p:nvPr/>
        </p:nvPicPr>
        <p:blipFill>
          <a:blip r:embed="rId4"/>
          <a:stretch>
            <a:fillRect/>
          </a:stretch>
        </p:blipFill>
        <p:spPr>
          <a:xfrm>
            <a:off x="95250" y="4529847"/>
            <a:ext cx="4028251" cy="2305372"/>
          </a:xfrm>
          <a:prstGeom prst="rect">
            <a:avLst/>
          </a:prstGeom>
        </p:spPr>
      </p:pic>
    </p:spTree>
    <p:extLst>
      <p:ext uri="{BB962C8B-B14F-4D97-AF65-F5344CB8AC3E}">
        <p14:creationId xmlns:p14="http://schemas.microsoft.com/office/powerpoint/2010/main" val="2954532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2BEF-325F-56BC-E71C-F0E5151926EA}"/>
              </a:ext>
            </a:extLst>
          </p:cNvPr>
          <p:cNvSpPr>
            <a:spLocks noGrp="1"/>
          </p:cNvSpPr>
          <p:nvPr>
            <p:ph type="title"/>
          </p:nvPr>
        </p:nvSpPr>
        <p:spPr>
          <a:xfrm>
            <a:off x="1322318" y="268360"/>
            <a:ext cx="10038584" cy="884165"/>
          </a:xfrm>
        </p:spPr>
        <p:txBody>
          <a:bodyPr anchor="t">
            <a:normAutofit/>
          </a:bodyPr>
          <a:lstStyle/>
          <a:p>
            <a:r>
              <a:rPr lang="en-US" sz="1600" dirty="0"/>
              <a:t>More queries:</a:t>
            </a:r>
            <a:br>
              <a:rPr lang="en-US" dirty="0"/>
            </a:br>
            <a:r>
              <a:rPr lang="en-US" sz="1400" dirty="0">
                <a:highlight>
                  <a:srgbClr val="FFFF00"/>
                </a:highlight>
              </a:rPr>
              <a:t>Market capitalization over $1 trillion</a:t>
            </a:r>
            <a:br>
              <a:rPr lang="en-US" sz="1400" dirty="0"/>
            </a:br>
            <a:endParaRPr lang="en-US" sz="1400" dirty="0"/>
          </a:p>
        </p:txBody>
      </p:sp>
      <p:sp>
        <p:nvSpPr>
          <p:cNvPr id="3" name="Content Placeholder 2">
            <a:extLst>
              <a:ext uri="{FF2B5EF4-FFF2-40B4-BE49-F238E27FC236}">
                <a16:creationId xmlns:a16="http://schemas.microsoft.com/office/drawing/2014/main" id="{16BAC84F-1DE9-20AD-37F5-B245D3F85518}"/>
              </a:ext>
            </a:extLst>
          </p:cNvPr>
          <p:cNvSpPr>
            <a:spLocks noGrp="1"/>
          </p:cNvSpPr>
          <p:nvPr>
            <p:ph sz="half" idx="2"/>
          </p:nvPr>
        </p:nvSpPr>
        <p:spPr>
          <a:xfrm>
            <a:off x="1322318" y="876301"/>
            <a:ext cx="9051032" cy="5322404"/>
          </a:xfrm>
        </p:spPr>
        <p:txBody>
          <a:bodyPr/>
          <a:lstStyle/>
          <a:p>
            <a:r>
              <a:rPr lang="en-US" dirty="0"/>
              <a:t>Click on Actions to see menu for additional items:</a:t>
            </a:r>
          </a:p>
          <a:p>
            <a:r>
              <a:rPr lang="en-US" dirty="0"/>
              <a:t>Specific query marketCap &gt; $1T</a:t>
            </a:r>
          </a:p>
          <a:p>
            <a:r>
              <a:rPr lang="en-US" dirty="0"/>
              <a:t>Primary collection : Stock_financial_info</a:t>
            </a:r>
          </a:p>
          <a:p>
            <a:r>
              <a:rPr lang="en-US" dirty="0"/>
              <a:t>Secondary collections after filtering from financial info:</a:t>
            </a:r>
          </a:p>
          <a:p>
            <a:r>
              <a:rPr lang="en-US" dirty="0"/>
              <a:t>Stock_metadata and stock_default_key_stats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F9DE5FD-1753-7611-84A9-EA4A11771159}"/>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7" name="Picture 6">
            <a:extLst>
              <a:ext uri="{FF2B5EF4-FFF2-40B4-BE49-F238E27FC236}">
                <a16:creationId xmlns:a16="http://schemas.microsoft.com/office/drawing/2014/main" id="{06F4DBB7-0D6E-730B-ABFD-E249A4057F7B}"/>
              </a:ext>
            </a:extLst>
          </p:cNvPr>
          <p:cNvPicPr>
            <a:picLocks noChangeAspect="1"/>
          </p:cNvPicPr>
          <p:nvPr/>
        </p:nvPicPr>
        <p:blipFill>
          <a:blip r:embed="rId3"/>
          <a:stretch>
            <a:fillRect/>
          </a:stretch>
        </p:blipFill>
        <p:spPr>
          <a:xfrm>
            <a:off x="76200" y="3537503"/>
            <a:ext cx="11773352" cy="4433318"/>
          </a:xfrm>
          <a:prstGeom prst="rect">
            <a:avLst/>
          </a:prstGeom>
        </p:spPr>
      </p:pic>
    </p:spTree>
    <p:extLst>
      <p:ext uri="{BB962C8B-B14F-4D97-AF65-F5344CB8AC3E}">
        <p14:creationId xmlns:p14="http://schemas.microsoft.com/office/powerpoint/2010/main" val="371765922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1404</TotalTime>
  <Words>727</Words>
  <Application>Microsoft Office PowerPoint</Application>
  <PresentationFormat>Widescreen</PresentationFormat>
  <Paragraphs>100</Paragraphs>
  <Slides>14</Slides>
  <Notes>14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Tenorite</vt:lpstr>
      <vt:lpstr>Custom</vt:lpstr>
      <vt:lpstr>INFS-740 Project Presentation  Financial data viewer and analyzer  </vt:lpstr>
      <vt:lpstr>detail</vt:lpstr>
      <vt:lpstr>Mongo database collections</vt:lpstr>
      <vt:lpstr>apis</vt:lpstr>
      <vt:lpstr>Overcoming nervousness</vt:lpstr>
      <vt:lpstr>ADD data</vt:lpstr>
      <vt:lpstr>Update the data</vt:lpstr>
      <vt:lpstr>Delete data</vt:lpstr>
      <vt:lpstr>More queries: Market capitalization over $1 trillion </vt:lpstr>
      <vt:lpstr>More queries: Highest Pricing – aggregate summary data group by symbol </vt:lpstr>
      <vt:lpstr>More queries: All Pricing history – verify from this raw data the aggregate summary of highest price </vt:lpstr>
      <vt:lpstr>Visualizations  bar chart and pie chart for highest price data</vt:lpstr>
      <vt:lpstr>Machine learning  linear regression model to predict next closing price of a given trading symbol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INFS-740 Project Presentation</dc:title>
  <dc:creator>asharm32</dc:creator>
  <cp:lastModifiedBy>asharm32</cp:lastModifiedBy>
  <cp:revision>28</cp:revision>
  <dcterms:created xsi:type="dcterms:W3CDTF">2024-04-17T15:57:11Z</dcterms:created>
  <dcterms:modified xsi:type="dcterms:W3CDTF">2024-04-20T01:13:52Z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